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64" r:id="rId7"/>
    <p:sldId id="265" r:id="rId8"/>
    <p:sldId id="258" r:id="rId9"/>
    <p:sldId id="267" r:id="rId10"/>
    <p:sldId id="268" r:id="rId11"/>
    <p:sldId id="269" r:id="rId12"/>
    <p:sldId id="270" r:id="rId13"/>
    <p:sldId id="260" r:id="rId14"/>
    <p:sldId id="266" r:id="rId15"/>
    <p:sldId id="272" r:id="rId16"/>
    <p:sldId id="271" r:id="rId17"/>
    <p:sldId id="273" r:id="rId18"/>
    <p:sldId id="274" r:id="rId19"/>
    <p:sldId id="275" r:id="rId20"/>
    <p:sldId id="276" r:id="rId21"/>
    <p:sldId id="261" r:id="rId22"/>
    <p:sldId id="281" r:id="rId23"/>
    <p:sldId id="259" r:id="rId24"/>
    <p:sldId id="262" r:id="rId25"/>
    <p:sldId id="263" r:id="rId26"/>
    <p:sldId id="278" r:id="rId27"/>
    <p:sldId id="277" r:id="rId28"/>
    <p:sldId id="282" r:id="rId29"/>
    <p:sldId id="283" r:id="rId30"/>
    <p:sldId id="279" r:id="rId31"/>
    <p:sldId id="284" r:id="rId32"/>
  </p:sldIdLst>
  <p:sldSz cx="18288000" cy="10287000"/>
  <p:notesSz cx="6858000" cy="9144000"/>
  <p:embeddedFontLst>
    <p:embeddedFont>
      <p:font typeface="Sharp Grotesk 1 Light" panose="020B0604020202020204" charset="0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2D322A-8B3D-42CE-BFFC-4590AF791DC6}" v="20" dt="2024-11-29T05:15:16.2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245" y="3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GHAM, Erin" userId="444e3fab-ba0c-4b82-96cf-11ac9adacbde" providerId="ADAL" clId="{652D322A-8B3D-42CE-BFFC-4590AF791DC6}"/>
    <pc:docChg chg="undo custSel addSld delSld modSld modMainMaster">
      <pc:chgData name="BINGHAM, Erin" userId="444e3fab-ba0c-4b82-96cf-11ac9adacbde" providerId="ADAL" clId="{652D322A-8B3D-42CE-BFFC-4590AF791DC6}" dt="2024-11-29T05:15:53.736" v="112" actId="478"/>
      <pc:docMkLst>
        <pc:docMk/>
      </pc:docMkLst>
      <pc:sldChg chg="addSp delSp modSp mod modClrScheme chgLayout">
        <pc:chgData name="BINGHAM, Erin" userId="444e3fab-ba0c-4b82-96cf-11ac9adacbde" providerId="ADAL" clId="{652D322A-8B3D-42CE-BFFC-4590AF791DC6}" dt="2024-11-29T05:15:53.736" v="112" actId="478"/>
        <pc:sldMkLst>
          <pc:docMk/>
          <pc:sldMk cId="0" sldId="256"/>
        </pc:sldMkLst>
        <pc:spChg chg="mod">
          <ac:chgData name="BINGHAM, Erin" userId="444e3fab-ba0c-4b82-96cf-11ac9adacbde" providerId="ADAL" clId="{652D322A-8B3D-42CE-BFFC-4590AF791DC6}" dt="2024-11-29T05:00:58.635" v="26" actId="14100"/>
          <ac:spMkLst>
            <pc:docMk/>
            <pc:sldMk cId="0" sldId="256"/>
            <ac:spMk id="2" creationId="{00000000-0000-0000-0000-000000000000}"/>
          </ac:spMkLst>
        </pc:spChg>
        <pc:spChg chg="del">
          <ac:chgData name="BINGHAM, Erin" userId="444e3fab-ba0c-4b82-96cf-11ac9adacbde" providerId="ADAL" clId="{652D322A-8B3D-42CE-BFFC-4590AF791DC6}" dt="2024-11-29T04:59:34.349" v="0" actId="478"/>
          <ac:spMkLst>
            <pc:docMk/>
            <pc:sldMk cId="0" sldId="256"/>
            <ac:spMk id="3" creationId="{00000000-0000-0000-0000-000000000000}"/>
          </ac:spMkLst>
        </pc:spChg>
        <pc:spChg chg="del">
          <ac:chgData name="BINGHAM, Erin" userId="444e3fab-ba0c-4b82-96cf-11ac9adacbde" providerId="ADAL" clId="{652D322A-8B3D-42CE-BFFC-4590AF791DC6}" dt="2024-11-29T04:59:35.443" v="1" actId="478"/>
          <ac:spMkLst>
            <pc:docMk/>
            <pc:sldMk cId="0" sldId="256"/>
            <ac:spMk id="4" creationId="{00000000-0000-0000-0000-000000000000}"/>
          </ac:spMkLst>
        </pc:spChg>
        <pc:spChg chg="mod">
          <ac:chgData name="BINGHAM, Erin" userId="444e3fab-ba0c-4b82-96cf-11ac9adacbde" providerId="ADAL" clId="{652D322A-8B3D-42CE-BFFC-4590AF791DC6}" dt="2024-11-29T05:01:20.095" v="30" actId="208"/>
          <ac:spMkLst>
            <pc:docMk/>
            <pc:sldMk cId="0" sldId="256"/>
            <ac:spMk id="5" creationId="{00000000-0000-0000-0000-000000000000}"/>
          </ac:spMkLst>
        </pc:spChg>
        <pc:spChg chg="mod">
          <ac:chgData name="BINGHAM, Erin" userId="444e3fab-ba0c-4b82-96cf-11ac9adacbde" providerId="ADAL" clId="{652D322A-8B3D-42CE-BFFC-4590AF791DC6}" dt="2024-11-29T05:01:10.645" v="29" actId="1076"/>
          <ac:spMkLst>
            <pc:docMk/>
            <pc:sldMk cId="0" sldId="256"/>
            <ac:spMk id="6" creationId="{00000000-0000-0000-0000-000000000000}"/>
          </ac:spMkLst>
        </pc:spChg>
        <pc:spChg chg="mod">
          <ac:chgData name="BINGHAM, Erin" userId="444e3fab-ba0c-4b82-96cf-11ac9adacbde" providerId="ADAL" clId="{652D322A-8B3D-42CE-BFFC-4590AF791DC6}" dt="2024-11-29T05:01:04.386" v="28" actId="403"/>
          <ac:spMkLst>
            <pc:docMk/>
            <pc:sldMk cId="0" sldId="256"/>
            <ac:spMk id="7" creationId="{00000000-0000-0000-0000-000000000000}"/>
          </ac:spMkLst>
        </pc:spChg>
        <pc:spChg chg="add del mod ord">
          <ac:chgData name="BINGHAM, Erin" userId="444e3fab-ba0c-4b82-96cf-11ac9adacbde" providerId="ADAL" clId="{652D322A-8B3D-42CE-BFFC-4590AF791DC6}" dt="2024-11-29T05:15:53.736" v="112" actId="478"/>
          <ac:spMkLst>
            <pc:docMk/>
            <pc:sldMk cId="0" sldId="256"/>
            <ac:spMk id="12" creationId="{6B5F5CE2-7ACF-B797-3A9D-AA57152C4495}"/>
          </ac:spMkLst>
        </pc:spChg>
        <pc:spChg chg="add del mod ord">
          <ac:chgData name="BINGHAM, Erin" userId="444e3fab-ba0c-4b82-96cf-11ac9adacbde" providerId="ADAL" clId="{652D322A-8B3D-42CE-BFFC-4590AF791DC6}" dt="2024-11-29T05:15:49.413" v="111" actId="478"/>
          <ac:spMkLst>
            <pc:docMk/>
            <pc:sldMk cId="0" sldId="256"/>
            <ac:spMk id="13" creationId="{D3C60F68-ECC6-398A-994C-F1C6D188AF93}"/>
          </ac:spMkLst>
        </pc:spChg>
        <pc:spChg chg="add del mod ord">
          <ac:chgData name="BINGHAM, Erin" userId="444e3fab-ba0c-4b82-96cf-11ac9adacbde" providerId="ADAL" clId="{652D322A-8B3D-42CE-BFFC-4590AF791DC6}" dt="2024-11-29T05:15:46.951" v="110" actId="478"/>
          <ac:spMkLst>
            <pc:docMk/>
            <pc:sldMk cId="0" sldId="256"/>
            <ac:spMk id="14" creationId="{13231399-913B-0323-BC77-64E1F0DC7197}"/>
          </ac:spMkLst>
        </pc:spChg>
        <pc:picChg chg="add mod">
          <ac:chgData name="BINGHAM, Erin" userId="444e3fab-ba0c-4b82-96cf-11ac9adacbde" providerId="ADAL" clId="{652D322A-8B3D-42CE-BFFC-4590AF791DC6}" dt="2024-11-29T05:00:38.808" v="21" actId="1076"/>
          <ac:picMkLst>
            <pc:docMk/>
            <pc:sldMk cId="0" sldId="256"/>
            <ac:picMk id="8" creationId="{8DF50BEB-7936-DD24-3BC4-665E24CF67E0}"/>
          </ac:picMkLst>
        </pc:picChg>
        <pc:picChg chg="add mod">
          <ac:chgData name="BINGHAM, Erin" userId="444e3fab-ba0c-4b82-96cf-11ac9adacbde" providerId="ADAL" clId="{652D322A-8B3D-42CE-BFFC-4590AF791DC6}" dt="2024-11-29T05:00:34.868" v="20" actId="1076"/>
          <ac:picMkLst>
            <pc:docMk/>
            <pc:sldMk cId="0" sldId="256"/>
            <ac:picMk id="9" creationId="{871AEA17-87EB-8C97-F6D0-CEFFBD8A0BA1}"/>
          </ac:picMkLst>
        </pc:picChg>
        <pc:picChg chg="add mod">
          <ac:chgData name="BINGHAM, Erin" userId="444e3fab-ba0c-4b82-96cf-11ac9adacbde" providerId="ADAL" clId="{652D322A-8B3D-42CE-BFFC-4590AF791DC6}" dt="2024-11-29T05:00:30.221" v="19" actId="1076"/>
          <ac:picMkLst>
            <pc:docMk/>
            <pc:sldMk cId="0" sldId="256"/>
            <ac:picMk id="10" creationId="{9A0E0C3A-3F12-368A-F66A-1EA6FBBE3E20}"/>
          </ac:picMkLst>
        </pc:picChg>
        <pc:picChg chg="add mod">
          <ac:chgData name="BINGHAM, Erin" userId="444e3fab-ba0c-4b82-96cf-11ac9adacbde" providerId="ADAL" clId="{652D322A-8B3D-42CE-BFFC-4590AF791DC6}" dt="2024-11-29T05:00:24.287" v="18" actId="1035"/>
          <ac:picMkLst>
            <pc:docMk/>
            <pc:sldMk cId="0" sldId="256"/>
            <ac:picMk id="11" creationId="{0F842683-B050-255F-A33A-D96FF978373E}"/>
          </ac:picMkLst>
        </pc:picChg>
      </pc:sldChg>
      <pc:sldChg chg="modSp mod modClrScheme chgLayout">
        <pc:chgData name="BINGHAM, Erin" userId="444e3fab-ba0c-4b82-96cf-11ac9adacbde" providerId="ADAL" clId="{652D322A-8B3D-42CE-BFFC-4590AF791DC6}" dt="2024-11-29T05:13:39.330" v="86" actId="1076"/>
        <pc:sldMkLst>
          <pc:docMk/>
          <pc:sldMk cId="140491727" sldId="259"/>
        </pc:sldMkLst>
        <pc:spChg chg="mod">
          <ac:chgData name="BINGHAM, Erin" userId="444e3fab-ba0c-4b82-96cf-11ac9adacbde" providerId="ADAL" clId="{652D322A-8B3D-42CE-BFFC-4590AF791DC6}" dt="2024-11-29T05:13:39.330" v="86" actId="1076"/>
          <ac:spMkLst>
            <pc:docMk/>
            <pc:sldMk cId="140491727" sldId="259"/>
            <ac:spMk id="2" creationId="{85FBA5D3-EBBC-EBFE-C8D8-AE669E001319}"/>
          </ac:spMkLst>
        </pc:spChg>
      </pc:sldChg>
      <pc:sldChg chg="modSp mod modClrScheme chgLayout">
        <pc:chgData name="BINGHAM, Erin" userId="444e3fab-ba0c-4b82-96cf-11ac9adacbde" providerId="ADAL" clId="{652D322A-8B3D-42CE-BFFC-4590AF791DC6}" dt="2024-11-29T05:15:08.819" v="106" actId="1076"/>
        <pc:sldMkLst>
          <pc:docMk/>
          <pc:sldMk cId="188987579" sldId="263"/>
        </pc:sldMkLst>
        <pc:spChg chg="mod">
          <ac:chgData name="BINGHAM, Erin" userId="444e3fab-ba0c-4b82-96cf-11ac9adacbde" providerId="ADAL" clId="{652D322A-8B3D-42CE-BFFC-4590AF791DC6}" dt="2024-11-29T05:15:08.819" v="106" actId="1076"/>
          <ac:spMkLst>
            <pc:docMk/>
            <pc:sldMk cId="188987579" sldId="263"/>
            <ac:spMk id="2" creationId="{9BDDBB9E-B3EC-976A-2ACF-B49AA83D172E}"/>
          </ac:spMkLst>
        </pc:spChg>
      </pc:sldChg>
      <pc:sldChg chg="mod modClrScheme chgLayout">
        <pc:chgData name="BINGHAM, Erin" userId="444e3fab-ba0c-4b82-96cf-11ac9adacbde" providerId="ADAL" clId="{652D322A-8B3D-42CE-BFFC-4590AF791DC6}" dt="2024-11-29T05:14:31.750" v="97" actId="700"/>
        <pc:sldMkLst>
          <pc:docMk/>
          <pc:sldMk cId="2640980203" sldId="279"/>
        </pc:sldMkLst>
      </pc:sldChg>
      <pc:sldChg chg="addSp modSp new del">
        <pc:chgData name="BINGHAM, Erin" userId="444e3fab-ba0c-4b82-96cf-11ac9adacbde" providerId="ADAL" clId="{652D322A-8B3D-42CE-BFFC-4590AF791DC6}" dt="2024-11-29T05:15:23.670" v="108" actId="2696"/>
        <pc:sldMkLst>
          <pc:docMk/>
          <pc:sldMk cId="58754088" sldId="280"/>
        </pc:sldMkLst>
        <pc:spChg chg="add mod">
          <ac:chgData name="BINGHAM, Erin" userId="444e3fab-ba0c-4b82-96cf-11ac9adacbde" providerId="ADAL" clId="{652D322A-8B3D-42CE-BFFC-4590AF791DC6}" dt="2024-11-29T05:15:16.279" v="107"/>
          <ac:spMkLst>
            <pc:docMk/>
            <pc:sldMk cId="58754088" sldId="280"/>
            <ac:spMk id="2" creationId="{7F2A089B-46E3-ED60-AA30-88970DAF6985}"/>
          </ac:spMkLst>
        </pc:spChg>
      </pc:sldChg>
      <pc:sldChg chg="addSp modSp new mod modClrScheme chgLayout">
        <pc:chgData name="BINGHAM, Erin" userId="444e3fab-ba0c-4b82-96cf-11ac9adacbde" providerId="ADAL" clId="{652D322A-8B3D-42CE-BFFC-4590AF791DC6}" dt="2024-11-29T05:13:45.517" v="88" actId="1076"/>
        <pc:sldMkLst>
          <pc:docMk/>
          <pc:sldMk cId="2092719080" sldId="281"/>
        </pc:sldMkLst>
        <pc:spChg chg="add mod">
          <ac:chgData name="BINGHAM, Erin" userId="444e3fab-ba0c-4b82-96cf-11ac9adacbde" providerId="ADAL" clId="{652D322A-8B3D-42CE-BFFC-4590AF791DC6}" dt="2024-11-29T05:13:45.517" v="88" actId="1076"/>
          <ac:spMkLst>
            <pc:docMk/>
            <pc:sldMk cId="2092719080" sldId="281"/>
            <ac:spMk id="2" creationId="{6E3E844D-503A-CD5B-89EE-610CB00EA645}"/>
          </ac:spMkLst>
        </pc:spChg>
      </pc:sldChg>
      <pc:sldChg chg="addSp modSp new mod modClrScheme chgLayout">
        <pc:chgData name="BINGHAM, Erin" userId="444e3fab-ba0c-4b82-96cf-11ac9adacbde" providerId="ADAL" clId="{652D322A-8B3D-42CE-BFFC-4590AF791DC6}" dt="2024-11-29T05:15:02.084" v="105" actId="1076"/>
        <pc:sldMkLst>
          <pc:docMk/>
          <pc:sldMk cId="1720350195" sldId="282"/>
        </pc:sldMkLst>
        <pc:spChg chg="add mod">
          <ac:chgData name="BINGHAM, Erin" userId="444e3fab-ba0c-4b82-96cf-11ac9adacbde" providerId="ADAL" clId="{652D322A-8B3D-42CE-BFFC-4590AF791DC6}" dt="2024-11-29T05:15:02.084" v="105" actId="1076"/>
          <ac:spMkLst>
            <pc:docMk/>
            <pc:sldMk cId="1720350195" sldId="282"/>
            <ac:spMk id="2" creationId="{F1A2277B-CC87-AEFD-01E5-770C9ADE7091}"/>
          </ac:spMkLst>
        </pc:spChg>
      </pc:sldChg>
      <pc:sldChg chg="addSp modSp new mod modClrScheme chgLayout">
        <pc:chgData name="BINGHAM, Erin" userId="444e3fab-ba0c-4b82-96cf-11ac9adacbde" providerId="ADAL" clId="{652D322A-8B3D-42CE-BFFC-4590AF791DC6}" dt="2024-11-29T05:14:55.295" v="103" actId="1076"/>
        <pc:sldMkLst>
          <pc:docMk/>
          <pc:sldMk cId="1926842496" sldId="283"/>
        </pc:sldMkLst>
        <pc:spChg chg="add mod">
          <ac:chgData name="BINGHAM, Erin" userId="444e3fab-ba0c-4b82-96cf-11ac9adacbde" providerId="ADAL" clId="{652D322A-8B3D-42CE-BFFC-4590AF791DC6}" dt="2024-11-29T05:14:55.295" v="103" actId="1076"/>
          <ac:spMkLst>
            <pc:docMk/>
            <pc:sldMk cId="1926842496" sldId="283"/>
            <ac:spMk id="2" creationId="{24966A7C-5BED-7D57-0711-64682C6D123A}"/>
          </ac:spMkLst>
        </pc:spChg>
      </pc:sldChg>
      <pc:sldChg chg="addSp modSp new mod modClrScheme chgLayout">
        <pc:chgData name="BINGHAM, Erin" userId="444e3fab-ba0c-4b82-96cf-11ac9adacbde" providerId="ADAL" clId="{652D322A-8B3D-42CE-BFFC-4590AF791DC6}" dt="2024-11-29T05:14:48.223" v="101" actId="1076"/>
        <pc:sldMkLst>
          <pc:docMk/>
          <pc:sldMk cId="2878213191" sldId="284"/>
        </pc:sldMkLst>
        <pc:spChg chg="add mod">
          <ac:chgData name="BINGHAM, Erin" userId="444e3fab-ba0c-4b82-96cf-11ac9adacbde" providerId="ADAL" clId="{652D322A-8B3D-42CE-BFFC-4590AF791DC6}" dt="2024-11-29T05:14:48.223" v="101" actId="1076"/>
          <ac:spMkLst>
            <pc:docMk/>
            <pc:sldMk cId="2878213191" sldId="284"/>
            <ac:spMk id="2" creationId="{CF5417D2-BA11-C816-CFEA-AB141EE0EDBC}"/>
          </ac:spMkLst>
        </pc:spChg>
      </pc:sldChg>
      <pc:sldChg chg="new del">
        <pc:chgData name="BINGHAM, Erin" userId="444e3fab-ba0c-4b82-96cf-11ac9adacbde" providerId="ADAL" clId="{652D322A-8B3D-42CE-BFFC-4590AF791DC6}" dt="2024-11-29T05:14:40.423" v="99" actId="47"/>
        <pc:sldMkLst>
          <pc:docMk/>
          <pc:sldMk cId="3557824323" sldId="285"/>
        </pc:sldMkLst>
      </pc:sldChg>
      <pc:sldMasterChg chg="modSldLayout sldLayoutOrd">
        <pc:chgData name="BINGHAM, Erin" userId="444e3fab-ba0c-4b82-96cf-11ac9adacbde" providerId="ADAL" clId="{652D322A-8B3D-42CE-BFFC-4590AF791DC6}" dt="2024-11-29T05:12:45.247" v="81" actId="962"/>
        <pc:sldMasterMkLst>
          <pc:docMk/>
          <pc:sldMasterMk cId="0" sldId="2147483648"/>
        </pc:sldMasterMkLst>
        <pc:sldLayoutChg chg="addSp delSp modSp mod">
          <pc:chgData name="BINGHAM, Erin" userId="444e3fab-ba0c-4b82-96cf-11ac9adacbde" providerId="ADAL" clId="{652D322A-8B3D-42CE-BFFC-4590AF791DC6}" dt="2024-11-29T05:09:11.286" v="44" actId="962"/>
          <pc:sldLayoutMkLst>
            <pc:docMk/>
            <pc:sldMasterMk cId="0" sldId="2147483648"/>
            <pc:sldLayoutMk cId="0" sldId="2147483651"/>
          </pc:sldLayoutMkLst>
          <pc:picChg chg="add mod">
            <ac:chgData name="BINGHAM, Erin" userId="444e3fab-ba0c-4b82-96cf-11ac9adacbde" providerId="ADAL" clId="{652D322A-8B3D-42CE-BFFC-4590AF791DC6}" dt="2024-11-29T05:09:11.286" v="44" actId="962"/>
            <ac:picMkLst>
              <pc:docMk/>
              <pc:sldMasterMk cId="0" sldId="2147483648"/>
              <pc:sldLayoutMk cId="0" sldId="2147483651"/>
              <ac:picMk id="3" creationId="{F91DCDB9-CABC-1F8D-20E3-A01195FA0CEC}"/>
            </ac:picMkLst>
          </pc:picChg>
          <pc:picChg chg="del">
            <ac:chgData name="BINGHAM, Erin" userId="444e3fab-ba0c-4b82-96cf-11ac9adacbde" providerId="ADAL" clId="{652D322A-8B3D-42CE-BFFC-4590AF791DC6}" dt="2024-11-29T05:09:05.974" v="41" actId="478"/>
            <ac:picMkLst>
              <pc:docMk/>
              <pc:sldMasterMk cId="0" sldId="2147483648"/>
              <pc:sldLayoutMk cId="0" sldId="2147483651"/>
              <ac:picMk id="4" creationId="{444609BD-9249-6F6C-7EF1-D78619073F19}"/>
            </ac:picMkLst>
          </pc:picChg>
        </pc:sldLayoutChg>
        <pc:sldLayoutChg chg="addSp delSp modSp mod ord">
          <pc:chgData name="BINGHAM, Erin" userId="444e3fab-ba0c-4b82-96cf-11ac9adacbde" providerId="ADAL" clId="{652D322A-8B3D-42CE-BFFC-4590AF791DC6}" dt="2024-11-29T05:11:48.116" v="62" actId="962"/>
          <pc:sldLayoutMkLst>
            <pc:docMk/>
            <pc:sldMasterMk cId="0" sldId="2147483648"/>
            <pc:sldLayoutMk cId="0" sldId="2147483653"/>
          </pc:sldLayoutMkLst>
          <pc:picChg chg="del">
            <ac:chgData name="BINGHAM, Erin" userId="444e3fab-ba0c-4b82-96cf-11ac9adacbde" providerId="ADAL" clId="{652D322A-8B3D-42CE-BFFC-4590AF791DC6}" dt="2024-11-29T05:08:33.518" v="35" actId="478"/>
            <ac:picMkLst>
              <pc:docMk/>
              <pc:sldMasterMk cId="0" sldId="2147483648"/>
              <pc:sldLayoutMk cId="0" sldId="2147483653"/>
              <ac:picMk id="3" creationId="{E8AB7704-8EA0-DE21-2C27-40CB3D62897C}"/>
            </ac:picMkLst>
          </pc:picChg>
          <pc:picChg chg="add mod">
            <ac:chgData name="BINGHAM, Erin" userId="444e3fab-ba0c-4b82-96cf-11ac9adacbde" providerId="ADAL" clId="{652D322A-8B3D-42CE-BFFC-4590AF791DC6}" dt="2024-11-29T05:11:48.116" v="62" actId="962"/>
            <ac:picMkLst>
              <pc:docMk/>
              <pc:sldMasterMk cId="0" sldId="2147483648"/>
              <pc:sldLayoutMk cId="0" sldId="2147483653"/>
              <ac:picMk id="4" creationId="{A57C1BC0-555B-4086-BEA3-452E79846B14}"/>
            </ac:picMkLst>
          </pc:picChg>
        </pc:sldLayoutChg>
        <pc:sldLayoutChg chg="addSp modSp mod">
          <pc:chgData name="BINGHAM, Erin" userId="444e3fab-ba0c-4b82-96cf-11ac9adacbde" providerId="ADAL" clId="{652D322A-8B3D-42CE-BFFC-4590AF791DC6}" dt="2024-11-29T05:12:20.910" v="73" actId="962"/>
          <pc:sldLayoutMkLst>
            <pc:docMk/>
            <pc:sldMasterMk cId="0" sldId="2147483648"/>
            <pc:sldLayoutMk cId="0" sldId="2147483654"/>
          </pc:sldLayoutMkLst>
          <pc:picChg chg="add mod">
            <ac:chgData name="BINGHAM, Erin" userId="444e3fab-ba0c-4b82-96cf-11ac9adacbde" providerId="ADAL" clId="{652D322A-8B3D-42CE-BFFC-4590AF791DC6}" dt="2024-11-29T05:12:20.910" v="73" actId="962"/>
            <ac:picMkLst>
              <pc:docMk/>
              <pc:sldMasterMk cId="0" sldId="2147483648"/>
              <pc:sldLayoutMk cId="0" sldId="2147483654"/>
              <ac:picMk id="3" creationId="{B1013667-756E-21E9-C1E7-0CAE8D79FD44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2:37.935" v="77" actId="962"/>
          <pc:sldLayoutMkLst>
            <pc:docMk/>
            <pc:sldMasterMk cId="0" sldId="2147483648"/>
            <pc:sldLayoutMk cId="0" sldId="2147483655"/>
          </pc:sldLayoutMkLst>
          <pc:spChg chg="del">
            <ac:chgData name="BINGHAM, Erin" userId="444e3fab-ba0c-4b82-96cf-11ac9adacbde" providerId="ADAL" clId="{652D322A-8B3D-42CE-BFFC-4590AF791DC6}" dt="2024-11-29T05:12:28.192" v="74" actId="478"/>
            <ac:spMkLst>
              <pc:docMk/>
              <pc:sldMasterMk cId="0" sldId="2147483648"/>
              <pc:sldLayoutMk cId="0" sldId="2147483655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28.192" v="74" actId="478"/>
            <ac:spMkLst>
              <pc:docMk/>
              <pc:sldMasterMk cId="0" sldId="2147483648"/>
              <pc:sldLayoutMk cId="0" sldId="2147483655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28.192" v="74" actId="478"/>
            <ac:spMkLst>
              <pc:docMk/>
              <pc:sldMasterMk cId="0" sldId="2147483648"/>
              <pc:sldLayoutMk cId="0" sldId="2147483655"/>
              <ac:spMk id="4" creationId="{00000000-0000-0000-0000-000000000000}"/>
            </ac:spMkLst>
          </pc:spChg>
          <pc:picChg chg="add mod">
            <ac:chgData name="BINGHAM, Erin" userId="444e3fab-ba0c-4b82-96cf-11ac9adacbde" providerId="ADAL" clId="{652D322A-8B3D-42CE-BFFC-4590AF791DC6}" dt="2024-11-29T05:12:37.935" v="77" actId="962"/>
            <ac:picMkLst>
              <pc:docMk/>
              <pc:sldMasterMk cId="0" sldId="2147483648"/>
              <pc:sldLayoutMk cId="0" sldId="2147483655"/>
              <ac:picMk id="6" creationId="{6D24B518-3B54-8255-EC67-5A31C4E2A9C1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2:45.247" v="81" actId="962"/>
          <pc:sldLayoutMkLst>
            <pc:docMk/>
            <pc:sldMasterMk cId="0" sldId="2147483648"/>
            <pc:sldLayoutMk cId="0" sldId="2147483656"/>
          </pc:sldLayoutMkLst>
          <pc:spChg chg="del">
            <ac:chgData name="BINGHAM, Erin" userId="444e3fab-ba0c-4b82-96cf-11ac9adacbde" providerId="ADAL" clId="{652D322A-8B3D-42CE-BFFC-4590AF791DC6}" dt="2024-11-29T05:12:41.086" v="78" actId="478"/>
            <ac:spMkLst>
              <pc:docMk/>
              <pc:sldMasterMk cId="0" sldId="2147483648"/>
              <pc:sldLayoutMk cId="0" sldId="2147483656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41.086" v="78" actId="478"/>
            <ac:spMkLst>
              <pc:docMk/>
              <pc:sldMasterMk cId="0" sldId="2147483648"/>
              <pc:sldLayoutMk cId="0" sldId="2147483656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41.086" v="78" actId="478"/>
            <ac:spMkLst>
              <pc:docMk/>
              <pc:sldMasterMk cId="0" sldId="2147483648"/>
              <pc:sldLayoutMk cId="0" sldId="2147483656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41.086" v="78" actId="478"/>
            <ac:spMkLst>
              <pc:docMk/>
              <pc:sldMasterMk cId="0" sldId="2147483648"/>
              <pc:sldLayoutMk cId="0" sldId="2147483656"/>
              <ac:spMk id="5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41.086" v="78" actId="478"/>
            <ac:spMkLst>
              <pc:docMk/>
              <pc:sldMasterMk cId="0" sldId="2147483648"/>
              <pc:sldLayoutMk cId="0" sldId="2147483656"/>
              <ac:spMk id="6" creationId="{00000000-0000-0000-0000-000000000000}"/>
            </ac:spMkLst>
          </pc:spChg>
          <pc:spChg chg="del">
            <ac:chgData name="BINGHAM, Erin" userId="444e3fab-ba0c-4b82-96cf-11ac9adacbde" providerId="ADAL" clId="{652D322A-8B3D-42CE-BFFC-4590AF791DC6}" dt="2024-11-29T05:12:41.086" v="78" actId="478"/>
            <ac:spMkLst>
              <pc:docMk/>
              <pc:sldMasterMk cId="0" sldId="2147483648"/>
              <pc:sldLayoutMk cId="0" sldId="2147483656"/>
              <ac:spMk id="7" creationId="{00000000-0000-0000-0000-000000000000}"/>
            </ac:spMkLst>
          </pc:spChg>
          <pc:picChg chg="add mod">
            <ac:chgData name="BINGHAM, Erin" userId="444e3fab-ba0c-4b82-96cf-11ac9adacbde" providerId="ADAL" clId="{652D322A-8B3D-42CE-BFFC-4590AF791DC6}" dt="2024-11-29T05:12:45.247" v="81" actId="962"/>
            <ac:picMkLst>
              <pc:docMk/>
              <pc:sldMasterMk cId="0" sldId="2147483648"/>
              <pc:sldLayoutMk cId="0" sldId="2147483656"/>
              <ac:picMk id="9" creationId="{29086C20-D9B2-8481-06EE-C3CE67255FE6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09:16.028" v="47" actId="962"/>
          <pc:sldLayoutMkLst>
            <pc:docMk/>
            <pc:sldMasterMk cId="0" sldId="2147483648"/>
            <pc:sldLayoutMk cId="875047419" sldId="2147483663"/>
          </pc:sldLayoutMkLst>
          <pc:picChg chg="add mod">
            <ac:chgData name="BINGHAM, Erin" userId="444e3fab-ba0c-4b82-96cf-11ac9adacbde" providerId="ADAL" clId="{652D322A-8B3D-42CE-BFFC-4590AF791DC6}" dt="2024-11-29T05:09:16.028" v="47" actId="962"/>
            <ac:picMkLst>
              <pc:docMk/>
              <pc:sldMasterMk cId="0" sldId="2147483648"/>
              <pc:sldLayoutMk cId="875047419" sldId="2147483663"/>
              <ac:picMk id="3" creationId="{A391C45C-D763-11FE-0376-0AE9F86F6031}"/>
            </ac:picMkLst>
          </pc:picChg>
          <pc:picChg chg="del">
            <ac:chgData name="BINGHAM, Erin" userId="444e3fab-ba0c-4b82-96cf-11ac9adacbde" providerId="ADAL" clId="{652D322A-8B3D-42CE-BFFC-4590AF791DC6}" dt="2024-11-29T05:08:23.582" v="31" actId="478"/>
            <ac:picMkLst>
              <pc:docMk/>
              <pc:sldMasterMk cId="0" sldId="2147483648"/>
              <pc:sldLayoutMk cId="875047419" sldId="2147483663"/>
              <ac:picMk id="4" creationId="{27ECC012-FCE1-646C-0B65-08C35775F074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0:56.729" v="50" actId="962"/>
          <pc:sldLayoutMkLst>
            <pc:docMk/>
            <pc:sldMasterMk cId="0" sldId="2147483648"/>
            <pc:sldLayoutMk cId="3286422805" sldId="2147483664"/>
          </pc:sldLayoutMkLst>
          <pc:picChg chg="add mod">
            <ac:chgData name="BINGHAM, Erin" userId="444e3fab-ba0c-4b82-96cf-11ac9adacbde" providerId="ADAL" clId="{652D322A-8B3D-42CE-BFFC-4590AF791DC6}" dt="2024-11-29T05:10:56.729" v="50" actId="962"/>
            <ac:picMkLst>
              <pc:docMk/>
              <pc:sldMasterMk cId="0" sldId="2147483648"/>
              <pc:sldLayoutMk cId="3286422805" sldId="2147483664"/>
              <ac:picMk id="3" creationId="{4EEF8BCC-17FB-53F9-C81A-C89F7F4835F1}"/>
            </ac:picMkLst>
          </pc:picChg>
          <pc:picChg chg="del">
            <ac:chgData name="BINGHAM, Erin" userId="444e3fab-ba0c-4b82-96cf-11ac9adacbde" providerId="ADAL" clId="{652D322A-8B3D-42CE-BFFC-4590AF791DC6}" dt="2024-11-29T05:08:25.032" v="32" actId="478"/>
            <ac:picMkLst>
              <pc:docMk/>
              <pc:sldMasterMk cId="0" sldId="2147483648"/>
              <pc:sldLayoutMk cId="3286422805" sldId="2147483664"/>
              <ac:picMk id="4" creationId="{E356D804-F7C3-1100-F4C7-0FE217DABF63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1:29.565" v="53" actId="962"/>
          <pc:sldLayoutMkLst>
            <pc:docMk/>
            <pc:sldMasterMk cId="0" sldId="2147483648"/>
            <pc:sldLayoutMk cId="2365186414" sldId="2147483669"/>
          </pc:sldLayoutMkLst>
          <pc:picChg chg="add mod">
            <ac:chgData name="BINGHAM, Erin" userId="444e3fab-ba0c-4b82-96cf-11ac9adacbde" providerId="ADAL" clId="{652D322A-8B3D-42CE-BFFC-4590AF791DC6}" dt="2024-11-29T05:11:29.565" v="53" actId="962"/>
            <ac:picMkLst>
              <pc:docMk/>
              <pc:sldMasterMk cId="0" sldId="2147483648"/>
              <pc:sldLayoutMk cId="2365186414" sldId="2147483669"/>
              <ac:picMk id="3" creationId="{EC6F84F2-C9C4-3E31-C129-4B181E1A69EA}"/>
            </ac:picMkLst>
          </pc:picChg>
          <pc:picChg chg="del">
            <ac:chgData name="BINGHAM, Erin" userId="444e3fab-ba0c-4b82-96cf-11ac9adacbde" providerId="ADAL" clId="{652D322A-8B3D-42CE-BFFC-4590AF791DC6}" dt="2024-11-29T05:08:27.979" v="33" actId="478"/>
            <ac:picMkLst>
              <pc:docMk/>
              <pc:sldMasterMk cId="0" sldId="2147483648"/>
              <pc:sldLayoutMk cId="2365186414" sldId="2147483669"/>
              <ac:picMk id="4" creationId="{3B0231D4-930D-128A-D3B4-9BF491943757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1:34.642" v="56" actId="962"/>
          <pc:sldLayoutMkLst>
            <pc:docMk/>
            <pc:sldMasterMk cId="0" sldId="2147483648"/>
            <pc:sldLayoutMk cId="2399092786" sldId="2147483671"/>
          </pc:sldLayoutMkLst>
          <pc:picChg chg="add mod">
            <ac:chgData name="BINGHAM, Erin" userId="444e3fab-ba0c-4b82-96cf-11ac9adacbde" providerId="ADAL" clId="{652D322A-8B3D-42CE-BFFC-4590AF791DC6}" dt="2024-11-29T05:11:34.642" v="56" actId="962"/>
            <ac:picMkLst>
              <pc:docMk/>
              <pc:sldMasterMk cId="0" sldId="2147483648"/>
              <pc:sldLayoutMk cId="2399092786" sldId="2147483671"/>
              <ac:picMk id="3" creationId="{66E2FC10-FE5F-7B8D-09DB-5D3F825E2F83}"/>
            </ac:picMkLst>
          </pc:picChg>
          <pc:picChg chg="del">
            <ac:chgData name="BINGHAM, Erin" userId="444e3fab-ba0c-4b82-96cf-11ac9adacbde" providerId="ADAL" clId="{652D322A-8B3D-42CE-BFFC-4590AF791DC6}" dt="2024-11-29T05:08:29.472" v="34" actId="478"/>
            <ac:picMkLst>
              <pc:docMk/>
              <pc:sldMasterMk cId="0" sldId="2147483648"/>
              <pc:sldLayoutMk cId="2399092786" sldId="2147483671"/>
              <ac:picMk id="4" creationId="{9E0510FC-416D-29AC-E128-0071507126BE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2:17.816" v="70" actId="27614"/>
          <pc:sldLayoutMkLst>
            <pc:docMk/>
            <pc:sldMasterMk cId="0" sldId="2147483648"/>
            <pc:sldLayoutMk cId="3743858808" sldId="2147483675"/>
          </pc:sldLayoutMkLst>
          <pc:picChg chg="del">
            <ac:chgData name="BINGHAM, Erin" userId="444e3fab-ba0c-4b82-96cf-11ac9adacbde" providerId="ADAL" clId="{652D322A-8B3D-42CE-BFFC-4590AF791DC6}" dt="2024-11-29T05:08:39.736" v="38" actId="478"/>
            <ac:picMkLst>
              <pc:docMk/>
              <pc:sldMasterMk cId="0" sldId="2147483648"/>
              <pc:sldLayoutMk cId="3743858808" sldId="2147483675"/>
              <ac:picMk id="3" creationId="{626310D2-356B-9A6E-7DE4-5AA561E6F1B5}"/>
            </ac:picMkLst>
          </pc:picChg>
          <pc:picChg chg="add mod">
            <ac:chgData name="BINGHAM, Erin" userId="444e3fab-ba0c-4b82-96cf-11ac9adacbde" providerId="ADAL" clId="{652D322A-8B3D-42CE-BFFC-4590AF791DC6}" dt="2024-11-29T05:12:17.816" v="70" actId="27614"/>
            <ac:picMkLst>
              <pc:docMk/>
              <pc:sldMasterMk cId="0" sldId="2147483648"/>
              <pc:sldLayoutMk cId="3743858808" sldId="2147483675"/>
              <ac:picMk id="4" creationId="{297C57B1-160B-9515-D98B-EF8C745A694B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2:07.859" v="68" actId="962"/>
          <pc:sldLayoutMkLst>
            <pc:docMk/>
            <pc:sldMasterMk cId="0" sldId="2147483648"/>
            <pc:sldLayoutMk cId="1485876839" sldId="2147483676"/>
          </pc:sldLayoutMkLst>
          <pc:picChg chg="del">
            <ac:chgData name="BINGHAM, Erin" userId="444e3fab-ba0c-4b82-96cf-11ac9adacbde" providerId="ADAL" clId="{652D322A-8B3D-42CE-BFFC-4590AF791DC6}" dt="2024-11-29T05:08:38.334" v="37" actId="478"/>
            <ac:picMkLst>
              <pc:docMk/>
              <pc:sldMasterMk cId="0" sldId="2147483648"/>
              <pc:sldLayoutMk cId="1485876839" sldId="2147483676"/>
              <ac:picMk id="3" creationId="{FDADC303-E501-1B3A-080B-D4A2B9C63D5B}"/>
            </ac:picMkLst>
          </pc:picChg>
          <pc:picChg chg="add mod">
            <ac:chgData name="BINGHAM, Erin" userId="444e3fab-ba0c-4b82-96cf-11ac9adacbde" providerId="ADAL" clId="{652D322A-8B3D-42CE-BFFC-4590AF791DC6}" dt="2024-11-29T05:12:07.859" v="68" actId="962"/>
            <ac:picMkLst>
              <pc:docMk/>
              <pc:sldMasterMk cId="0" sldId="2147483648"/>
              <pc:sldLayoutMk cId="1485876839" sldId="2147483676"/>
              <ac:picMk id="4" creationId="{7692ABA7-B63E-D032-5000-6182ADD9F9AE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2:02.884" v="65" actId="962"/>
          <pc:sldLayoutMkLst>
            <pc:docMk/>
            <pc:sldMasterMk cId="0" sldId="2147483648"/>
            <pc:sldLayoutMk cId="3746791598" sldId="2147483677"/>
          </pc:sldLayoutMkLst>
          <pc:picChg chg="del">
            <ac:chgData name="BINGHAM, Erin" userId="444e3fab-ba0c-4b82-96cf-11ac9adacbde" providerId="ADAL" clId="{652D322A-8B3D-42CE-BFFC-4590AF791DC6}" dt="2024-11-29T05:08:35.394" v="36" actId="478"/>
            <ac:picMkLst>
              <pc:docMk/>
              <pc:sldMasterMk cId="0" sldId="2147483648"/>
              <pc:sldLayoutMk cId="3746791598" sldId="2147483677"/>
              <ac:picMk id="3" creationId="{4786F9EF-6C33-A992-28D1-047B3BF161D3}"/>
            </ac:picMkLst>
          </pc:picChg>
          <pc:picChg chg="add mod">
            <ac:chgData name="BINGHAM, Erin" userId="444e3fab-ba0c-4b82-96cf-11ac9adacbde" providerId="ADAL" clId="{652D322A-8B3D-42CE-BFFC-4590AF791DC6}" dt="2024-11-29T05:12:02.884" v="65" actId="962"/>
            <ac:picMkLst>
              <pc:docMk/>
              <pc:sldMasterMk cId="0" sldId="2147483648"/>
              <pc:sldLayoutMk cId="3746791598" sldId="2147483677"/>
              <ac:picMk id="4" creationId="{94F8793E-398B-3303-51B5-501CF44B6BFA}"/>
            </ac:picMkLst>
          </pc:picChg>
        </pc:sldLayoutChg>
        <pc:sldLayoutChg chg="addSp delSp modSp mod">
          <pc:chgData name="BINGHAM, Erin" userId="444e3fab-ba0c-4b82-96cf-11ac9adacbde" providerId="ADAL" clId="{652D322A-8B3D-42CE-BFFC-4590AF791DC6}" dt="2024-11-29T05:11:43.263" v="59" actId="962"/>
          <pc:sldLayoutMkLst>
            <pc:docMk/>
            <pc:sldMasterMk cId="0" sldId="2147483648"/>
            <pc:sldLayoutMk cId="1656277894" sldId="2147483678"/>
          </pc:sldLayoutMkLst>
          <pc:spChg chg="del">
            <ac:chgData name="BINGHAM, Erin" userId="444e3fab-ba0c-4b82-96cf-11ac9adacbde" providerId="ADAL" clId="{652D322A-8B3D-42CE-BFFC-4590AF791DC6}" dt="2024-11-29T05:08:54.353" v="40" actId="478"/>
            <ac:spMkLst>
              <pc:docMk/>
              <pc:sldMasterMk cId="0" sldId="2147483648"/>
              <pc:sldLayoutMk cId="1656277894" sldId="2147483678"/>
              <ac:spMk id="2" creationId="{0E13F394-6FD1-4D91-32FE-1643025566A6}"/>
            </ac:spMkLst>
          </pc:spChg>
          <pc:spChg chg="del">
            <ac:chgData name="BINGHAM, Erin" userId="444e3fab-ba0c-4b82-96cf-11ac9adacbde" providerId="ADAL" clId="{652D322A-8B3D-42CE-BFFC-4590AF791DC6}" dt="2024-11-29T05:08:54.353" v="40" actId="478"/>
            <ac:spMkLst>
              <pc:docMk/>
              <pc:sldMasterMk cId="0" sldId="2147483648"/>
              <pc:sldLayoutMk cId="1656277894" sldId="2147483678"/>
              <ac:spMk id="3" creationId="{37BCF8EB-8112-FA47-C5BB-8C8561E2EE2E}"/>
            </ac:spMkLst>
          </pc:spChg>
          <pc:spChg chg="del">
            <ac:chgData name="BINGHAM, Erin" userId="444e3fab-ba0c-4b82-96cf-11ac9adacbde" providerId="ADAL" clId="{652D322A-8B3D-42CE-BFFC-4590AF791DC6}" dt="2024-11-29T05:08:54.353" v="40" actId="478"/>
            <ac:spMkLst>
              <pc:docMk/>
              <pc:sldMasterMk cId="0" sldId="2147483648"/>
              <pc:sldLayoutMk cId="1656277894" sldId="2147483678"/>
              <ac:spMk id="4" creationId="{4ECAC3D1-1ED3-944E-6A1C-0685DC8F4BC1}"/>
            </ac:spMkLst>
          </pc:spChg>
          <pc:spChg chg="del">
            <ac:chgData name="BINGHAM, Erin" userId="444e3fab-ba0c-4b82-96cf-11ac9adacbde" providerId="ADAL" clId="{652D322A-8B3D-42CE-BFFC-4590AF791DC6}" dt="2024-11-29T05:08:54.353" v="40" actId="478"/>
            <ac:spMkLst>
              <pc:docMk/>
              <pc:sldMasterMk cId="0" sldId="2147483648"/>
              <pc:sldLayoutMk cId="1656277894" sldId="2147483678"/>
              <ac:spMk id="5" creationId="{FBCFDB14-192C-65D4-9DEB-175741A6060A}"/>
            </ac:spMkLst>
          </pc:spChg>
          <pc:picChg chg="add mod">
            <ac:chgData name="BINGHAM, Erin" userId="444e3fab-ba0c-4b82-96cf-11ac9adacbde" providerId="ADAL" clId="{652D322A-8B3D-42CE-BFFC-4590AF791DC6}" dt="2024-11-29T05:11:43.263" v="59" actId="962"/>
            <ac:picMkLst>
              <pc:docMk/>
              <pc:sldMasterMk cId="0" sldId="2147483648"/>
              <pc:sldLayoutMk cId="1656277894" sldId="2147483678"/>
              <ac:picMk id="7" creationId="{963C9FBA-A6B2-8E44-00CD-363404EEEE84}"/>
            </ac:picMkLst>
          </pc:picChg>
        </pc:sldLayoutChg>
      </pc:sldMasterChg>
    </pc:docChg>
  </pc:docChgLst>
  <pc:docChgLst>
    <pc:chgData name="BINGHAM, Erin" userId="444e3fab-ba0c-4b82-96cf-11ac9adacbde" providerId="ADAL" clId="{48C8959F-EB15-4637-BCB9-AFB12757C46B}"/>
    <pc:docChg chg="custSel addSld modSld sldOrd modMainMaster">
      <pc:chgData name="BINGHAM, Erin" userId="444e3fab-ba0c-4b82-96cf-11ac9adacbde" providerId="ADAL" clId="{48C8959F-EB15-4637-BCB9-AFB12757C46B}" dt="2024-10-16T06:22:07.775" v="46" actId="478"/>
      <pc:docMkLst>
        <pc:docMk/>
      </pc:docMkLst>
      <pc:sldChg chg="modSp mod">
        <pc:chgData name="BINGHAM, Erin" userId="444e3fab-ba0c-4b82-96cf-11ac9adacbde" providerId="ADAL" clId="{48C8959F-EB15-4637-BCB9-AFB12757C46B}" dt="2024-10-16T04:13:09.158" v="15" actId="1076"/>
        <pc:sldMkLst>
          <pc:docMk/>
          <pc:sldMk cId="239183038" sldId="257"/>
        </pc:sldMkLst>
        <pc:spChg chg="mod">
          <ac:chgData name="BINGHAM, Erin" userId="444e3fab-ba0c-4b82-96cf-11ac9adacbde" providerId="ADAL" clId="{48C8959F-EB15-4637-BCB9-AFB12757C46B}" dt="2024-10-16T04:13:09.158" v="15" actId="1076"/>
          <ac:spMkLst>
            <pc:docMk/>
            <pc:sldMk cId="239183038" sldId="257"/>
            <ac:spMk id="3" creationId="{3A9362B1-55CB-E234-76EB-9E02410312FB}"/>
          </ac:spMkLst>
        </pc:spChg>
      </pc:sldChg>
      <pc:sldChg chg="delSp mod ord">
        <pc:chgData name="BINGHAM, Erin" userId="444e3fab-ba0c-4b82-96cf-11ac9adacbde" providerId="ADAL" clId="{48C8959F-EB15-4637-BCB9-AFB12757C46B}" dt="2024-10-16T06:22:07.775" v="46" actId="478"/>
        <pc:sldMkLst>
          <pc:docMk/>
          <pc:sldMk cId="962388527" sldId="258"/>
        </pc:sldMkLst>
        <pc:spChg chg="del">
          <ac:chgData name="BINGHAM, Erin" userId="444e3fab-ba0c-4b82-96cf-11ac9adacbde" providerId="ADAL" clId="{48C8959F-EB15-4637-BCB9-AFB12757C46B}" dt="2024-10-16T06:22:07.775" v="46" actId="478"/>
          <ac:spMkLst>
            <pc:docMk/>
            <pc:sldMk cId="962388527" sldId="258"/>
            <ac:spMk id="3" creationId="{15AD4345-01E9-1887-DAE0-D1FBCF5850B9}"/>
          </ac:spMkLst>
        </pc:spChg>
      </pc:sldChg>
      <pc:sldChg chg="modSp mod">
        <pc:chgData name="BINGHAM, Erin" userId="444e3fab-ba0c-4b82-96cf-11ac9adacbde" providerId="ADAL" clId="{48C8959F-EB15-4637-BCB9-AFB12757C46B}" dt="2024-10-16T04:13:47.721" v="16" actId="1076"/>
        <pc:sldMkLst>
          <pc:docMk/>
          <pc:sldMk cId="140491727" sldId="259"/>
        </pc:sldMkLst>
        <pc:spChg chg="mod">
          <ac:chgData name="BINGHAM, Erin" userId="444e3fab-ba0c-4b82-96cf-11ac9adacbde" providerId="ADAL" clId="{48C8959F-EB15-4637-BCB9-AFB12757C46B}" dt="2024-10-16T04:13:47.721" v="16" actId="1076"/>
          <ac:spMkLst>
            <pc:docMk/>
            <pc:sldMk cId="140491727" sldId="259"/>
            <ac:spMk id="2" creationId="{85FBA5D3-EBBC-EBFE-C8D8-AE669E001319}"/>
          </ac:spMkLst>
        </pc:spChg>
      </pc:sldChg>
      <pc:sldChg chg="modSp mod">
        <pc:chgData name="BINGHAM, Erin" userId="444e3fab-ba0c-4b82-96cf-11ac9adacbde" providerId="ADAL" clId="{48C8959F-EB15-4637-BCB9-AFB12757C46B}" dt="2024-10-16T04:14:44.799" v="33" actId="1076"/>
        <pc:sldMkLst>
          <pc:docMk/>
          <pc:sldMk cId="752552950" sldId="260"/>
        </pc:sldMkLst>
        <pc:spChg chg="mod">
          <ac:chgData name="BINGHAM, Erin" userId="444e3fab-ba0c-4b82-96cf-11ac9adacbde" providerId="ADAL" clId="{48C8959F-EB15-4637-BCB9-AFB12757C46B}" dt="2024-10-16T04:14:44.799" v="33" actId="1076"/>
          <ac:spMkLst>
            <pc:docMk/>
            <pc:sldMk cId="752552950" sldId="260"/>
            <ac:spMk id="3" creationId="{ADF85638-1E58-D68D-E90D-C91B5F365489}"/>
          </ac:spMkLst>
        </pc:spChg>
      </pc:sldChg>
      <pc:sldChg chg="new mod ord modClrScheme chgLayout">
        <pc:chgData name="BINGHAM, Erin" userId="444e3fab-ba0c-4b82-96cf-11ac9adacbde" providerId="ADAL" clId="{48C8959F-EB15-4637-BCB9-AFB12757C46B}" dt="2024-10-16T04:14:58.889" v="39"/>
        <pc:sldMkLst>
          <pc:docMk/>
          <pc:sldMk cId="1526781489" sldId="261"/>
        </pc:sldMkLst>
      </pc:sldChg>
      <pc:sldChg chg="addSp modSp new mod modClrScheme chgLayout">
        <pc:chgData name="BINGHAM, Erin" userId="444e3fab-ba0c-4b82-96cf-11ac9adacbde" providerId="ADAL" clId="{48C8959F-EB15-4637-BCB9-AFB12757C46B}" dt="2024-10-16T04:15:28.646" v="44"/>
        <pc:sldMkLst>
          <pc:docMk/>
          <pc:sldMk cId="694963042" sldId="262"/>
        </pc:sldMkLst>
        <pc:spChg chg="add mod">
          <ac:chgData name="BINGHAM, Erin" userId="444e3fab-ba0c-4b82-96cf-11ac9adacbde" providerId="ADAL" clId="{48C8959F-EB15-4637-BCB9-AFB12757C46B}" dt="2024-10-16T04:15:28.646" v="44"/>
          <ac:spMkLst>
            <pc:docMk/>
            <pc:sldMk cId="694963042" sldId="262"/>
            <ac:spMk id="2" creationId="{3EE0FA54-0B5E-5B89-DFBD-F733A9E88592}"/>
          </ac:spMkLst>
        </pc:spChg>
      </pc:sldChg>
      <pc:sldChg chg="addSp modSp new mod modClrScheme chgLayout">
        <pc:chgData name="BINGHAM, Erin" userId="444e3fab-ba0c-4b82-96cf-11ac9adacbde" providerId="ADAL" clId="{48C8959F-EB15-4637-BCB9-AFB12757C46B}" dt="2024-10-16T04:15:31.174" v="45"/>
        <pc:sldMkLst>
          <pc:docMk/>
          <pc:sldMk cId="188987579" sldId="263"/>
        </pc:sldMkLst>
        <pc:spChg chg="add mod">
          <ac:chgData name="BINGHAM, Erin" userId="444e3fab-ba0c-4b82-96cf-11ac9adacbde" providerId="ADAL" clId="{48C8959F-EB15-4637-BCB9-AFB12757C46B}" dt="2024-10-16T04:15:31.174" v="45"/>
          <ac:spMkLst>
            <pc:docMk/>
            <pc:sldMk cId="188987579" sldId="263"/>
            <ac:spMk id="2" creationId="{9BDDBB9E-B3EC-976A-2ACF-B49AA83D172E}"/>
          </ac:spMkLst>
        </pc:spChg>
      </pc:sldChg>
      <pc:sldMasterChg chg="modSldLayout">
        <pc:chgData name="BINGHAM, Erin" userId="444e3fab-ba0c-4b82-96cf-11ac9adacbde" providerId="ADAL" clId="{48C8959F-EB15-4637-BCB9-AFB12757C46B}" dt="2024-10-16T04:14:31.604" v="32" actId="962"/>
        <pc:sldMasterMkLst>
          <pc:docMk/>
          <pc:sldMasterMk cId="0" sldId="2147483648"/>
        </pc:sldMasterMkLst>
        <pc:sldLayoutChg chg="addSp delSp modSp mod">
          <pc:chgData name="BINGHAM, Erin" userId="444e3fab-ba0c-4b82-96cf-11ac9adacbde" providerId="ADAL" clId="{48C8959F-EB15-4637-BCB9-AFB12757C46B}" dt="2024-10-16T01:09:18.962" v="11" actId="962"/>
          <pc:sldLayoutMkLst>
            <pc:docMk/>
            <pc:sldMasterMk cId="0" sldId="2147483648"/>
            <pc:sldLayoutMk cId="0" sldId="2147483649"/>
          </pc:sldLayoutMkLst>
          <pc:picChg chg="add del mod">
            <ac:chgData name="BINGHAM, Erin" userId="444e3fab-ba0c-4b82-96cf-11ac9adacbde" providerId="ADAL" clId="{48C8959F-EB15-4637-BCB9-AFB12757C46B}" dt="2024-10-16T01:04:58.026" v="8" actId="478"/>
            <ac:picMkLst>
              <pc:docMk/>
              <pc:sldMasterMk cId="0" sldId="2147483648"/>
              <pc:sldLayoutMk cId="0" sldId="2147483649"/>
              <ac:picMk id="3" creationId="{D63652BD-964A-3E3B-F836-7BE9F11A250B}"/>
            </ac:picMkLst>
          </pc:picChg>
          <pc:picChg chg="del">
            <ac:chgData name="BINGHAM, Erin" userId="444e3fab-ba0c-4b82-96cf-11ac9adacbde" providerId="ADAL" clId="{48C8959F-EB15-4637-BCB9-AFB12757C46B}" dt="2024-10-16T00:59:30.278" v="0" actId="478"/>
            <ac:picMkLst>
              <pc:docMk/>
              <pc:sldMasterMk cId="0" sldId="2147483648"/>
              <pc:sldLayoutMk cId="0" sldId="2147483649"/>
              <ac:picMk id="4" creationId="{5BEF74B9-BDA5-D07F-37BC-45B51EA136DB}"/>
            </ac:picMkLst>
          </pc:picChg>
          <pc:picChg chg="add mod">
            <ac:chgData name="BINGHAM, Erin" userId="444e3fab-ba0c-4b82-96cf-11ac9adacbde" providerId="ADAL" clId="{48C8959F-EB15-4637-BCB9-AFB12757C46B}" dt="2024-10-16T01:09:18.962" v="11" actId="962"/>
            <ac:picMkLst>
              <pc:docMk/>
              <pc:sldMasterMk cId="0" sldId="2147483648"/>
              <pc:sldLayoutMk cId="0" sldId="2147483649"/>
              <ac:picMk id="6" creationId="{73D88B84-6417-EC4A-0B50-E97852B85171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05.788" v="19" actId="962"/>
          <pc:sldLayoutMkLst>
            <pc:docMk/>
            <pc:sldMasterMk cId="0" sldId="2147483648"/>
            <pc:sldLayoutMk cId="0" sldId="2147483650"/>
          </pc:sldLayoutMkLst>
          <pc:picChg chg="add mod">
            <ac:chgData name="BINGHAM, Erin" userId="444e3fab-ba0c-4b82-96cf-11ac9adacbde" providerId="ADAL" clId="{48C8959F-EB15-4637-BCB9-AFB12757C46B}" dt="2024-10-16T04:14:05.788" v="19" actId="962"/>
            <ac:picMkLst>
              <pc:docMk/>
              <pc:sldMasterMk cId="0" sldId="2147483648"/>
              <pc:sldLayoutMk cId="0" sldId="2147483650"/>
              <ac:picMk id="3" creationId="{1486C351-E0B8-D045-84AF-C042C366217A}"/>
            </ac:picMkLst>
          </pc:picChg>
          <pc:picChg chg="del">
            <ac:chgData name="BINGHAM, Erin" userId="444e3fab-ba0c-4b82-96cf-11ac9adacbde" providerId="ADAL" clId="{48C8959F-EB15-4637-BCB9-AFB12757C46B}" dt="2024-10-16T00:59:31.335" v="1" actId="478"/>
            <ac:picMkLst>
              <pc:docMk/>
              <pc:sldMasterMk cId="0" sldId="2147483648"/>
              <pc:sldLayoutMk cId="0" sldId="2147483650"/>
              <ac:picMk id="8" creationId="{9995507B-C3D2-FD37-E0FD-530E8DD02E5C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3:34:27.024" v="14" actId="962"/>
          <pc:sldLayoutMkLst>
            <pc:docMk/>
            <pc:sldMasterMk cId="0" sldId="2147483648"/>
            <pc:sldLayoutMk cId="0" sldId="2147483651"/>
          </pc:sldLayoutMkLst>
          <pc:picChg chg="add mod">
            <ac:chgData name="BINGHAM, Erin" userId="444e3fab-ba0c-4b82-96cf-11ac9adacbde" providerId="ADAL" clId="{48C8959F-EB15-4637-BCB9-AFB12757C46B}" dt="2024-10-16T03:34:27.024" v="14" actId="962"/>
            <ac:picMkLst>
              <pc:docMk/>
              <pc:sldMasterMk cId="0" sldId="2147483648"/>
              <pc:sldLayoutMk cId="0" sldId="2147483651"/>
              <ac:picMk id="3" creationId="{85C23C4E-8FD0-61CD-5903-76BF55FE6C1E}"/>
            </ac:picMkLst>
          </pc:picChg>
          <pc:picChg chg="del">
            <ac:chgData name="BINGHAM, Erin" userId="444e3fab-ba0c-4b82-96cf-11ac9adacbde" providerId="ADAL" clId="{48C8959F-EB15-4637-BCB9-AFB12757C46B}" dt="2024-10-16T00:59:32.459" v="2" actId="478"/>
            <ac:picMkLst>
              <pc:docMk/>
              <pc:sldMasterMk cId="0" sldId="2147483648"/>
              <pc:sldLayoutMk cId="0" sldId="2147483651"/>
              <ac:picMk id="4" creationId="{C3F10380-6F39-C53D-1DD3-A80FEFB58FFF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14.279" v="24" actId="962"/>
          <pc:sldLayoutMkLst>
            <pc:docMk/>
            <pc:sldMasterMk cId="0" sldId="2147483648"/>
            <pc:sldLayoutMk cId="0" sldId="2147483652"/>
          </pc:sldLayoutMkLst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5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6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7" creationId="{00000000-0000-0000-0000-000000000000}"/>
            </ac:spMkLst>
          </pc:spChg>
          <pc:picChg chg="add mod">
            <ac:chgData name="BINGHAM, Erin" userId="444e3fab-ba0c-4b82-96cf-11ac9adacbde" providerId="ADAL" clId="{48C8959F-EB15-4637-BCB9-AFB12757C46B}" dt="2024-10-16T04:14:14.279" v="24" actId="962"/>
            <ac:picMkLst>
              <pc:docMk/>
              <pc:sldMasterMk cId="0" sldId="2147483648"/>
              <pc:sldLayoutMk cId="0" sldId="2147483652"/>
              <ac:picMk id="9" creationId="{46CA1D61-3B88-F3F9-CF4E-0819072D45EF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23.215" v="28" actId="962"/>
          <pc:sldLayoutMkLst>
            <pc:docMk/>
            <pc:sldMasterMk cId="0" sldId="2147483648"/>
            <pc:sldLayoutMk cId="0" sldId="2147483653"/>
          </pc:sldLayoutMkLst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5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6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7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8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9" creationId="{00000000-0000-0000-0000-000000000000}"/>
            </ac:spMkLst>
          </pc:spChg>
          <pc:picChg chg="add mod">
            <ac:chgData name="BINGHAM, Erin" userId="444e3fab-ba0c-4b82-96cf-11ac9adacbde" providerId="ADAL" clId="{48C8959F-EB15-4637-BCB9-AFB12757C46B}" dt="2024-10-16T04:14:23.215" v="28" actId="962"/>
            <ac:picMkLst>
              <pc:docMk/>
              <pc:sldMasterMk cId="0" sldId="2147483648"/>
              <pc:sldLayoutMk cId="0" sldId="2147483653"/>
              <ac:picMk id="11" creationId="{312F7EB2-DD51-445D-13D6-01FEAE419DEB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31.604" v="32" actId="962"/>
          <pc:sldLayoutMkLst>
            <pc:docMk/>
            <pc:sldMasterMk cId="0" sldId="2147483648"/>
            <pc:sldLayoutMk cId="0" sldId="2147483654"/>
          </pc:sldLayoutMkLst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5" creationId="{00000000-0000-0000-0000-000000000000}"/>
            </ac:spMkLst>
          </pc:spChg>
          <pc:picChg chg="add mod">
            <ac:chgData name="BINGHAM, Erin" userId="444e3fab-ba0c-4b82-96cf-11ac9adacbde" providerId="ADAL" clId="{48C8959F-EB15-4637-BCB9-AFB12757C46B}" dt="2024-10-16T04:14:31.604" v="32" actId="962"/>
            <ac:picMkLst>
              <pc:docMk/>
              <pc:sldMasterMk cId="0" sldId="2147483648"/>
              <pc:sldLayoutMk cId="0" sldId="2147483654"/>
              <ac:picMk id="7" creationId="{4B9ACEC5-3238-465E-0CFC-D3FD19A7ADE2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11.601" v="21" actId="27614"/>
          <pc:sldLayoutMkLst>
            <pc:docMk/>
            <pc:sldMasterMk cId="0" sldId="2147483648"/>
            <pc:sldLayoutMk cId="3108348498" sldId="2147483660"/>
          </pc:sldLayoutMkLst>
          <pc:picChg chg="add mod">
            <ac:chgData name="BINGHAM, Erin" userId="444e3fab-ba0c-4b82-96cf-11ac9adacbde" providerId="ADAL" clId="{48C8959F-EB15-4637-BCB9-AFB12757C46B}" dt="2024-10-16T04:14:11.601" v="21" actId="27614"/>
            <ac:picMkLst>
              <pc:docMk/>
              <pc:sldMasterMk cId="0" sldId="2147483648"/>
              <pc:sldLayoutMk cId="3108348498" sldId="2147483660"/>
              <ac:picMk id="3" creationId="{D42804EF-EB5B-EC41-D5DC-B836358A1C86}"/>
            </ac:picMkLst>
          </pc:picChg>
          <pc:picChg chg="del">
            <ac:chgData name="BINGHAM, Erin" userId="444e3fab-ba0c-4b82-96cf-11ac9adacbde" providerId="ADAL" clId="{48C8959F-EB15-4637-BCB9-AFB12757C46B}" dt="2024-10-16T00:59:33.743" v="3" actId="478"/>
            <ac:picMkLst>
              <pc:docMk/>
              <pc:sldMasterMk cId="0" sldId="2147483648"/>
              <pc:sldLayoutMk cId="3108348498" sldId="2147483660"/>
              <ac:picMk id="4" creationId="{EC6CFF61-94F3-6891-F3A2-4A4E0856B8F3}"/>
            </ac:picMkLst>
          </pc:picChg>
        </pc:sldLayoutChg>
      </pc:sldMasterChg>
    </pc:docChg>
  </pc:docChgLst>
  <pc:docChgLst>
    <pc:chgData name="BINGHAM, Erin" userId="444e3fab-ba0c-4b82-96cf-11ac9adacbde" providerId="ADAL" clId="{DACD0FB2-A531-4E94-A9AF-C89BF180CBC7}"/>
    <pc:docChg chg="custSel addSld delSld modSld sldOrd modMainMaster">
      <pc:chgData name="BINGHAM, Erin" userId="444e3fab-ba0c-4b82-96cf-11ac9adacbde" providerId="ADAL" clId="{DACD0FB2-A531-4E94-A9AF-C89BF180CBC7}" dt="2024-10-17T05:51:34.401" v="159"/>
      <pc:docMkLst>
        <pc:docMk/>
      </pc:docMkLst>
      <pc:sldChg chg="mod modClrScheme chgLayout">
        <pc:chgData name="BINGHAM, Erin" userId="444e3fab-ba0c-4b82-96cf-11ac9adacbde" providerId="ADAL" clId="{DACD0FB2-A531-4E94-A9AF-C89BF180CBC7}" dt="2024-10-17T05:49:11.086" v="121" actId="700"/>
        <pc:sldMkLst>
          <pc:docMk/>
          <pc:sldMk cId="140491727" sldId="259"/>
        </pc:sldMkLst>
      </pc:sldChg>
      <pc:sldChg chg="modSp mod">
        <pc:chgData name="BINGHAM, Erin" userId="444e3fab-ba0c-4b82-96cf-11ac9adacbde" providerId="ADAL" clId="{DACD0FB2-A531-4E94-A9AF-C89BF180CBC7}" dt="2024-10-17T05:51:01.101" v="149" actId="1076"/>
        <pc:sldMkLst>
          <pc:docMk/>
          <pc:sldMk cId="752552950" sldId="260"/>
        </pc:sldMkLst>
        <pc:spChg chg="mod">
          <ac:chgData name="BINGHAM, Erin" userId="444e3fab-ba0c-4b82-96cf-11ac9adacbde" providerId="ADAL" clId="{DACD0FB2-A531-4E94-A9AF-C89BF180CBC7}" dt="2024-10-17T05:51:01.101" v="149" actId="1076"/>
          <ac:spMkLst>
            <pc:docMk/>
            <pc:sldMk cId="752552950" sldId="260"/>
            <ac:spMk id="3" creationId="{ADF85638-1E58-D68D-E90D-C91B5F365489}"/>
          </ac:spMkLst>
        </pc:spChg>
      </pc:sldChg>
      <pc:sldChg chg="addSp modSp mod modClrScheme chgLayout">
        <pc:chgData name="BINGHAM, Erin" userId="444e3fab-ba0c-4b82-96cf-11ac9adacbde" providerId="ADAL" clId="{DACD0FB2-A531-4E94-A9AF-C89BF180CBC7}" dt="2024-10-17T05:50:24.143" v="137" actId="1076"/>
        <pc:sldMkLst>
          <pc:docMk/>
          <pc:sldMk cId="1526781489" sldId="261"/>
        </pc:sldMkLst>
        <pc:spChg chg="add mod">
          <ac:chgData name="BINGHAM, Erin" userId="444e3fab-ba0c-4b82-96cf-11ac9adacbde" providerId="ADAL" clId="{DACD0FB2-A531-4E94-A9AF-C89BF180CBC7}" dt="2024-10-17T05:50:24.143" v="137" actId="1076"/>
          <ac:spMkLst>
            <pc:docMk/>
            <pc:sldMk cId="1526781489" sldId="261"/>
            <ac:spMk id="2" creationId="{8AEF9FCD-BE2C-6EFA-7477-DEF9F58B58A9}"/>
          </ac:spMkLst>
        </pc:spChg>
      </pc:sldChg>
      <pc:sldChg chg="mod modClrScheme chgLayout">
        <pc:chgData name="BINGHAM, Erin" userId="444e3fab-ba0c-4b82-96cf-11ac9adacbde" providerId="ADAL" clId="{DACD0FB2-A531-4E94-A9AF-C89BF180CBC7}" dt="2024-10-17T05:49:18.540" v="122" actId="700"/>
        <pc:sldMkLst>
          <pc:docMk/>
          <pc:sldMk cId="694963042" sldId="262"/>
        </pc:sldMkLst>
      </pc:sldChg>
      <pc:sldChg chg="modSp mod modClrScheme chgLayout">
        <pc:chgData name="BINGHAM, Erin" userId="444e3fab-ba0c-4b82-96cf-11ac9adacbde" providerId="ADAL" clId="{DACD0FB2-A531-4E94-A9AF-C89BF180CBC7}" dt="2024-10-17T05:49:52.104" v="130" actId="1076"/>
        <pc:sldMkLst>
          <pc:docMk/>
          <pc:sldMk cId="188987579" sldId="263"/>
        </pc:sldMkLst>
        <pc:spChg chg="mod">
          <ac:chgData name="BINGHAM, Erin" userId="444e3fab-ba0c-4b82-96cf-11ac9adacbde" providerId="ADAL" clId="{DACD0FB2-A531-4E94-A9AF-C89BF180CBC7}" dt="2024-10-17T05:49:52.104" v="130" actId="1076"/>
          <ac:spMkLst>
            <pc:docMk/>
            <pc:sldMk cId="188987579" sldId="263"/>
            <ac:spMk id="2" creationId="{9BDDBB9E-B3EC-976A-2ACF-B49AA83D172E}"/>
          </ac:spMkLst>
        </pc:spChg>
      </pc:sldChg>
      <pc:sldChg chg="addSp modSp new">
        <pc:chgData name="BINGHAM, Erin" userId="444e3fab-ba0c-4b82-96cf-11ac9adacbde" providerId="ADAL" clId="{DACD0FB2-A531-4E94-A9AF-C89BF180CBC7}" dt="2024-10-17T05:51:34.401" v="159"/>
        <pc:sldMkLst>
          <pc:docMk/>
          <pc:sldMk cId="375375154" sldId="264"/>
        </pc:sldMkLst>
        <pc:spChg chg="add mod">
          <ac:chgData name="BINGHAM, Erin" userId="444e3fab-ba0c-4b82-96cf-11ac9adacbde" providerId="ADAL" clId="{DACD0FB2-A531-4E94-A9AF-C89BF180CBC7}" dt="2024-10-17T05:51:34.401" v="159"/>
          <ac:spMkLst>
            <pc:docMk/>
            <pc:sldMk cId="375375154" sldId="264"/>
            <ac:spMk id="2" creationId="{1DBF9878-BB5C-6B9A-6616-9EE04CAEFD43}"/>
          </ac:spMkLst>
        </pc:spChg>
      </pc:sldChg>
      <pc:sldChg chg="addSp modSp new mod ord modClrScheme chgLayout">
        <pc:chgData name="BINGHAM, Erin" userId="444e3fab-ba0c-4b82-96cf-11ac9adacbde" providerId="ADAL" clId="{DACD0FB2-A531-4E94-A9AF-C89BF180CBC7}" dt="2024-10-17T05:51:32.303" v="158"/>
        <pc:sldMkLst>
          <pc:docMk/>
          <pc:sldMk cId="3741434681" sldId="265"/>
        </pc:sldMkLst>
        <pc:spChg chg="add mod">
          <ac:chgData name="BINGHAM, Erin" userId="444e3fab-ba0c-4b82-96cf-11ac9adacbde" providerId="ADAL" clId="{DACD0FB2-A531-4E94-A9AF-C89BF180CBC7}" dt="2024-10-17T05:51:32.303" v="158"/>
          <ac:spMkLst>
            <pc:docMk/>
            <pc:sldMk cId="3741434681" sldId="265"/>
            <ac:spMk id="2" creationId="{1D3FACE3-32FA-B189-FDDB-8A607F2A6125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56.138" v="148"/>
        <pc:sldMkLst>
          <pc:docMk/>
          <pc:sldMk cId="3728376677" sldId="266"/>
        </pc:sldMkLst>
        <pc:spChg chg="add mod">
          <ac:chgData name="BINGHAM, Erin" userId="444e3fab-ba0c-4b82-96cf-11ac9adacbde" providerId="ADAL" clId="{DACD0FB2-A531-4E94-A9AF-C89BF180CBC7}" dt="2024-10-17T05:50:56.138" v="148"/>
          <ac:spMkLst>
            <pc:docMk/>
            <pc:sldMk cId="3728376677" sldId="266"/>
            <ac:spMk id="2" creationId="{05D9647C-8B54-B02A-4E36-EFDB740C3194}"/>
          </ac:spMkLst>
        </pc:spChg>
      </pc:sldChg>
      <pc:sldChg chg="new del">
        <pc:chgData name="BINGHAM, Erin" userId="444e3fab-ba0c-4b82-96cf-11ac9adacbde" providerId="ADAL" clId="{DACD0FB2-A531-4E94-A9AF-C89BF180CBC7}" dt="2024-10-17T05:47:24.591" v="92" actId="47"/>
        <pc:sldMkLst>
          <pc:docMk/>
          <pc:sldMk cId="3759721864" sldId="266"/>
        </pc:sldMkLst>
      </pc:sldChg>
      <pc:sldChg chg="addSp modSp new mod modClrScheme chgLayout">
        <pc:chgData name="BINGHAM, Erin" userId="444e3fab-ba0c-4b82-96cf-11ac9adacbde" providerId="ADAL" clId="{DACD0FB2-A531-4E94-A9AF-C89BF180CBC7}" dt="2024-10-17T05:51:26.448" v="157" actId="1076"/>
        <pc:sldMkLst>
          <pc:docMk/>
          <pc:sldMk cId="2337651714" sldId="267"/>
        </pc:sldMkLst>
        <pc:spChg chg="add mod">
          <ac:chgData name="BINGHAM, Erin" userId="444e3fab-ba0c-4b82-96cf-11ac9adacbde" providerId="ADAL" clId="{DACD0FB2-A531-4E94-A9AF-C89BF180CBC7}" dt="2024-10-17T05:51:26.448" v="157" actId="1076"/>
          <ac:spMkLst>
            <pc:docMk/>
            <pc:sldMk cId="2337651714" sldId="267"/>
            <ac:spMk id="2" creationId="{02A3C6E0-C733-B1E0-CFB0-E6DC484CFA7A}"/>
          </ac:spMkLst>
        </pc:spChg>
      </pc:sldChg>
      <pc:sldChg chg="new del">
        <pc:chgData name="BINGHAM, Erin" userId="444e3fab-ba0c-4b82-96cf-11ac9adacbde" providerId="ADAL" clId="{DACD0FB2-A531-4E94-A9AF-C89BF180CBC7}" dt="2024-10-17T05:47:43.233" v="97" actId="47"/>
        <pc:sldMkLst>
          <pc:docMk/>
          <pc:sldMk cId="2702900436" sldId="267"/>
        </pc:sldMkLst>
      </pc:sldChg>
      <pc:sldChg chg="addSp modSp new mod modClrScheme chgLayout">
        <pc:chgData name="BINGHAM, Erin" userId="444e3fab-ba0c-4b82-96cf-11ac9adacbde" providerId="ADAL" clId="{DACD0FB2-A531-4E94-A9AF-C89BF180CBC7}" dt="2024-10-17T05:51:19.485" v="155" actId="1076"/>
        <pc:sldMkLst>
          <pc:docMk/>
          <pc:sldMk cId="3235080864" sldId="268"/>
        </pc:sldMkLst>
        <pc:spChg chg="add mod">
          <ac:chgData name="BINGHAM, Erin" userId="444e3fab-ba0c-4b82-96cf-11ac9adacbde" providerId="ADAL" clId="{DACD0FB2-A531-4E94-A9AF-C89BF180CBC7}" dt="2024-10-17T05:51:19.485" v="155" actId="1076"/>
          <ac:spMkLst>
            <pc:docMk/>
            <pc:sldMk cId="3235080864" sldId="268"/>
            <ac:spMk id="2" creationId="{3738FA47-8B0D-8049-2820-B5F1F632E52A}"/>
          </ac:spMkLst>
        </pc:spChg>
      </pc:sldChg>
      <pc:sldChg chg="new del">
        <pc:chgData name="BINGHAM, Erin" userId="444e3fab-ba0c-4b82-96cf-11ac9adacbde" providerId="ADAL" clId="{DACD0FB2-A531-4E94-A9AF-C89BF180CBC7}" dt="2024-10-17T05:47:43.233" v="97" actId="47"/>
        <pc:sldMkLst>
          <pc:docMk/>
          <pc:sldMk cId="4266760042" sldId="268"/>
        </pc:sldMkLst>
      </pc:sldChg>
      <pc:sldChg chg="addSp modSp new mod modClrScheme chgLayout">
        <pc:chgData name="BINGHAM, Erin" userId="444e3fab-ba0c-4b82-96cf-11ac9adacbde" providerId="ADAL" clId="{DACD0FB2-A531-4E94-A9AF-C89BF180CBC7}" dt="2024-10-17T05:51:11.989" v="153" actId="1076"/>
        <pc:sldMkLst>
          <pc:docMk/>
          <pc:sldMk cId="225881407" sldId="269"/>
        </pc:sldMkLst>
        <pc:spChg chg="add mod">
          <ac:chgData name="BINGHAM, Erin" userId="444e3fab-ba0c-4b82-96cf-11ac9adacbde" providerId="ADAL" clId="{DACD0FB2-A531-4E94-A9AF-C89BF180CBC7}" dt="2024-10-17T05:51:11.989" v="153" actId="1076"/>
          <ac:spMkLst>
            <pc:docMk/>
            <pc:sldMk cId="225881407" sldId="269"/>
            <ac:spMk id="2" creationId="{5410C60B-4D13-41AD-AC93-94E4B1221994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1:06.922" v="151" actId="1076"/>
        <pc:sldMkLst>
          <pc:docMk/>
          <pc:sldMk cId="2171885259" sldId="270"/>
        </pc:sldMkLst>
        <pc:spChg chg="add mod">
          <ac:chgData name="BINGHAM, Erin" userId="444e3fab-ba0c-4b82-96cf-11ac9adacbde" providerId="ADAL" clId="{DACD0FB2-A531-4E94-A9AF-C89BF180CBC7}" dt="2024-10-17T05:51:06.922" v="151" actId="1076"/>
          <ac:spMkLst>
            <pc:docMk/>
            <pc:sldMk cId="2171885259" sldId="270"/>
            <ac:spMk id="2" creationId="{6EF55E93-451A-4F78-928E-D8B20BFF157F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52.119" v="146" actId="1076"/>
        <pc:sldMkLst>
          <pc:docMk/>
          <pc:sldMk cId="3094794386" sldId="271"/>
        </pc:sldMkLst>
        <pc:spChg chg="add mod">
          <ac:chgData name="BINGHAM, Erin" userId="444e3fab-ba0c-4b82-96cf-11ac9adacbde" providerId="ADAL" clId="{DACD0FB2-A531-4E94-A9AF-C89BF180CBC7}" dt="2024-10-17T05:50:52.119" v="146" actId="1076"/>
          <ac:spMkLst>
            <pc:docMk/>
            <pc:sldMk cId="3094794386" sldId="271"/>
            <ac:spMk id="2" creationId="{E4D406D4-17FA-B3B7-B9E1-54F48B84C515}"/>
          </ac:spMkLst>
        </pc:spChg>
      </pc:sldChg>
      <pc:sldChg chg="addSp modSp new ord">
        <pc:chgData name="BINGHAM, Erin" userId="444e3fab-ba0c-4b82-96cf-11ac9adacbde" providerId="ADAL" clId="{DACD0FB2-A531-4E94-A9AF-C89BF180CBC7}" dt="2024-10-17T05:50:53.806" v="147"/>
        <pc:sldMkLst>
          <pc:docMk/>
          <pc:sldMk cId="1295736311" sldId="272"/>
        </pc:sldMkLst>
        <pc:spChg chg="add mod">
          <ac:chgData name="BINGHAM, Erin" userId="444e3fab-ba0c-4b82-96cf-11ac9adacbde" providerId="ADAL" clId="{DACD0FB2-A531-4E94-A9AF-C89BF180CBC7}" dt="2024-10-17T05:50:53.806" v="147"/>
          <ac:spMkLst>
            <pc:docMk/>
            <pc:sldMk cId="1295736311" sldId="272"/>
            <ac:spMk id="2" creationId="{822417F8-0359-D920-73BF-E68B23C72AB4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45.470" v="144"/>
        <pc:sldMkLst>
          <pc:docMk/>
          <pc:sldMk cId="2414955960" sldId="273"/>
        </pc:sldMkLst>
        <pc:spChg chg="add mod">
          <ac:chgData name="BINGHAM, Erin" userId="444e3fab-ba0c-4b82-96cf-11ac9adacbde" providerId="ADAL" clId="{DACD0FB2-A531-4E94-A9AF-C89BF180CBC7}" dt="2024-10-17T05:50:45.470" v="144"/>
          <ac:spMkLst>
            <pc:docMk/>
            <pc:sldMk cId="2414955960" sldId="273"/>
            <ac:spMk id="2" creationId="{F467A552-ED59-D616-88C7-789B0DFFD7D9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43.826" v="143" actId="1076"/>
        <pc:sldMkLst>
          <pc:docMk/>
          <pc:sldMk cId="1305725495" sldId="274"/>
        </pc:sldMkLst>
        <pc:spChg chg="add mod">
          <ac:chgData name="BINGHAM, Erin" userId="444e3fab-ba0c-4b82-96cf-11ac9adacbde" providerId="ADAL" clId="{DACD0FB2-A531-4E94-A9AF-C89BF180CBC7}" dt="2024-10-17T05:50:43.826" v="143" actId="1076"/>
          <ac:spMkLst>
            <pc:docMk/>
            <pc:sldMk cId="1305725495" sldId="274"/>
            <ac:spMk id="2" creationId="{9C635C84-5602-557B-14CA-675053DC889E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36.278" v="141" actId="1076"/>
        <pc:sldMkLst>
          <pc:docMk/>
          <pc:sldMk cId="2103164384" sldId="275"/>
        </pc:sldMkLst>
        <pc:spChg chg="add mod">
          <ac:chgData name="BINGHAM, Erin" userId="444e3fab-ba0c-4b82-96cf-11ac9adacbde" providerId="ADAL" clId="{DACD0FB2-A531-4E94-A9AF-C89BF180CBC7}" dt="2024-10-17T05:50:36.278" v="141" actId="1076"/>
          <ac:spMkLst>
            <pc:docMk/>
            <pc:sldMk cId="2103164384" sldId="275"/>
            <ac:spMk id="2" creationId="{A38FF7F9-82C3-BA7C-62F6-8214C19844E6}"/>
          </ac:spMkLst>
        </pc:spChg>
      </pc:sldChg>
      <pc:sldChg chg="addSp delSp modSp new mod modClrScheme chgLayout">
        <pc:chgData name="BINGHAM, Erin" userId="444e3fab-ba0c-4b82-96cf-11ac9adacbde" providerId="ADAL" clId="{DACD0FB2-A531-4E94-A9AF-C89BF180CBC7}" dt="2024-10-17T05:50:30.911" v="139"/>
        <pc:sldMkLst>
          <pc:docMk/>
          <pc:sldMk cId="3084680905" sldId="276"/>
        </pc:sldMkLst>
        <pc:spChg chg="add del mod">
          <ac:chgData name="BINGHAM, Erin" userId="444e3fab-ba0c-4b82-96cf-11ac9adacbde" providerId="ADAL" clId="{DACD0FB2-A531-4E94-A9AF-C89BF180CBC7}" dt="2024-10-17T05:50:30.009" v="138" actId="478"/>
          <ac:spMkLst>
            <pc:docMk/>
            <pc:sldMk cId="3084680905" sldId="276"/>
            <ac:spMk id="2" creationId="{3ADF40A9-7D7F-376B-7756-A1BCAADEF247}"/>
          </ac:spMkLst>
        </pc:spChg>
        <pc:spChg chg="add mod">
          <ac:chgData name="BINGHAM, Erin" userId="444e3fab-ba0c-4b82-96cf-11ac9adacbde" providerId="ADAL" clId="{DACD0FB2-A531-4E94-A9AF-C89BF180CBC7}" dt="2024-10-17T05:50:30.911" v="139"/>
          <ac:spMkLst>
            <pc:docMk/>
            <pc:sldMk cId="3084680905" sldId="276"/>
            <ac:spMk id="3" creationId="{53C9014A-9464-5EE0-72DB-CA09256D8EC7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01.797" v="133"/>
        <pc:sldMkLst>
          <pc:docMk/>
          <pc:sldMk cId="1888871068" sldId="277"/>
        </pc:sldMkLst>
        <pc:spChg chg="add mod">
          <ac:chgData name="BINGHAM, Erin" userId="444e3fab-ba0c-4b82-96cf-11ac9adacbde" providerId="ADAL" clId="{DACD0FB2-A531-4E94-A9AF-C89BF180CBC7}" dt="2024-10-17T05:50:01.797" v="133"/>
          <ac:spMkLst>
            <pc:docMk/>
            <pc:sldMk cId="1888871068" sldId="277"/>
            <ac:spMk id="2" creationId="{D5471BA4-A3D4-0C98-1F5B-1BAEB1D8FF42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04.922" v="134"/>
        <pc:sldMkLst>
          <pc:docMk/>
          <pc:sldMk cId="1471482761" sldId="278"/>
        </pc:sldMkLst>
        <pc:spChg chg="add mod">
          <ac:chgData name="BINGHAM, Erin" userId="444e3fab-ba0c-4b82-96cf-11ac9adacbde" providerId="ADAL" clId="{DACD0FB2-A531-4E94-A9AF-C89BF180CBC7}" dt="2024-10-17T05:50:04.922" v="134"/>
          <ac:spMkLst>
            <pc:docMk/>
            <pc:sldMk cId="1471482761" sldId="278"/>
            <ac:spMk id="2" creationId="{7EFB6993-BEB5-4BC8-D85B-0C749D770945}"/>
          </ac:spMkLst>
        </pc:spChg>
      </pc:sldChg>
      <pc:sldChg chg="addSp modSp new mod modClrScheme chgLayout">
        <pc:chgData name="BINGHAM, Erin" userId="444e3fab-ba0c-4b82-96cf-11ac9adacbde" providerId="ADAL" clId="{DACD0FB2-A531-4E94-A9AF-C89BF180CBC7}" dt="2024-10-17T05:50:00.403" v="132" actId="1076"/>
        <pc:sldMkLst>
          <pc:docMk/>
          <pc:sldMk cId="2640980203" sldId="279"/>
        </pc:sldMkLst>
        <pc:spChg chg="add mod">
          <ac:chgData name="BINGHAM, Erin" userId="444e3fab-ba0c-4b82-96cf-11ac9adacbde" providerId="ADAL" clId="{DACD0FB2-A531-4E94-A9AF-C89BF180CBC7}" dt="2024-10-17T05:50:00.403" v="132" actId="1076"/>
          <ac:spMkLst>
            <pc:docMk/>
            <pc:sldMk cId="2640980203" sldId="279"/>
            <ac:spMk id="2" creationId="{01BD8249-D2C9-0FA7-A97F-C51C3EFD3E1D}"/>
          </ac:spMkLst>
        </pc:spChg>
      </pc:sldChg>
      <pc:sldMasterChg chg="addSldLayout modSldLayout">
        <pc:chgData name="BINGHAM, Erin" userId="444e3fab-ba0c-4b82-96cf-11ac9adacbde" providerId="ADAL" clId="{DACD0FB2-A531-4E94-A9AF-C89BF180CBC7}" dt="2024-10-17T05:46:45.992" v="85" actId="962"/>
        <pc:sldMasterMkLst>
          <pc:docMk/>
          <pc:sldMasterMk cId="0" sldId="2147483648"/>
        </pc:sldMasterMkLst>
        <pc:sldLayoutChg chg="addSp delSp modSp mod">
          <pc:chgData name="BINGHAM, Erin" userId="444e3fab-ba0c-4b82-96cf-11ac9adacbde" providerId="ADAL" clId="{DACD0FB2-A531-4E94-A9AF-C89BF180CBC7}" dt="2024-10-17T05:41:05.345" v="8" actId="962"/>
          <pc:sldLayoutMkLst>
            <pc:docMk/>
            <pc:sldMasterMk cId="0" sldId="2147483648"/>
            <pc:sldLayoutMk cId="0" sldId="2147483649"/>
          </pc:sldLayoutMkLst>
          <pc:picChg chg="add mod">
            <ac:chgData name="BINGHAM, Erin" userId="444e3fab-ba0c-4b82-96cf-11ac9adacbde" providerId="ADAL" clId="{DACD0FB2-A531-4E94-A9AF-C89BF180CBC7}" dt="2024-10-17T05:41:05.345" v="8" actId="962"/>
            <ac:picMkLst>
              <pc:docMk/>
              <pc:sldMasterMk cId="0" sldId="2147483648"/>
              <pc:sldLayoutMk cId="0" sldId="2147483649"/>
              <ac:picMk id="3" creationId="{F9F03208-0FBA-BD21-002F-8604D266A018}"/>
            </ac:picMkLst>
          </pc:picChg>
          <pc:picChg chg="del">
            <ac:chgData name="BINGHAM, Erin" userId="444e3fab-ba0c-4b82-96cf-11ac9adacbde" providerId="ADAL" clId="{DACD0FB2-A531-4E94-A9AF-C89BF180CBC7}" dt="2024-10-17T05:40:58.699" v="2" actId="478"/>
            <ac:picMkLst>
              <pc:docMk/>
              <pc:sldMasterMk cId="0" sldId="2147483648"/>
              <pc:sldLayoutMk cId="0" sldId="2147483649"/>
              <ac:picMk id="6" creationId="{73D88B84-6417-EC4A-0B50-E97852B85171}"/>
            </ac:picMkLst>
          </pc:picChg>
        </pc:sldLayoutChg>
        <pc:sldLayoutChg chg="addSp delSp modSp mod">
          <pc:chgData name="BINGHAM, Erin" userId="444e3fab-ba0c-4b82-96cf-11ac9adacbde" providerId="ADAL" clId="{DACD0FB2-A531-4E94-A9AF-C89BF180CBC7}" dt="2024-10-17T05:41:22.881" v="13" actId="962"/>
          <pc:sldLayoutMkLst>
            <pc:docMk/>
            <pc:sldMasterMk cId="0" sldId="2147483648"/>
            <pc:sldLayoutMk cId="0" sldId="2147483651"/>
          </pc:sldLayoutMkLst>
          <pc:picChg chg="del">
            <ac:chgData name="BINGHAM, Erin" userId="444e3fab-ba0c-4b82-96cf-11ac9adacbde" providerId="ADAL" clId="{DACD0FB2-A531-4E94-A9AF-C89BF180CBC7}" dt="2024-10-17T05:41:15.083" v="10" actId="478"/>
            <ac:picMkLst>
              <pc:docMk/>
              <pc:sldMasterMk cId="0" sldId="2147483648"/>
              <pc:sldLayoutMk cId="0" sldId="2147483651"/>
              <ac:picMk id="3" creationId="{85C23C4E-8FD0-61CD-5903-76BF55FE6C1E}"/>
            </ac:picMkLst>
          </pc:picChg>
          <pc:picChg chg="add mod">
            <ac:chgData name="BINGHAM, Erin" userId="444e3fab-ba0c-4b82-96cf-11ac9adacbde" providerId="ADAL" clId="{DACD0FB2-A531-4E94-A9AF-C89BF180CBC7}" dt="2024-10-17T05:41:22.881" v="13" actId="962"/>
            <ac:picMkLst>
              <pc:docMk/>
              <pc:sldMasterMk cId="0" sldId="2147483648"/>
              <pc:sldLayoutMk cId="0" sldId="2147483651"/>
              <ac:picMk id="4" creationId="{444609BD-9249-6F6C-7EF1-D78619073F19}"/>
            </ac:picMkLst>
          </pc:picChg>
        </pc:sldLayoutChg>
        <pc:sldLayoutChg chg="addSp delSp modSp mod">
          <pc:chgData name="BINGHAM, Erin" userId="444e3fab-ba0c-4b82-96cf-11ac9adacbde" providerId="ADAL" clId="{DACD0FB2-A531-4E94-A9AF-C89BF180CBC7}" dt="2024-10-17T05:44:26.627" v="76" actId="962"/>
          <pc:sldLayoutMkLst>
            <pc:docMk/>
            <pc:sldMasterMk cId="0" sldId="2147483648"/>
            <pc:sldLayoutMk cId="0" sldId="2147483653"/>
          </pc:sldLayoutMkLst>
          <pc:picChg chg="add mod">
            <ac:chgData name="BINGHAM, Erin" userId="444e3fab-ba0c-4b82-96cf-11ac9adacbde" providerId="ADAL" clId="{DACD0FB2-A531-4E94-A9AF-C89BF180CBC7}" dt="2024-10-17T05:44:26.627" v="76" actId="962"/>
            <ac:picMkLst>
              <pc:docMk/>
              <pc:sldMasterMk cId="0" sldId="2147483648"/>
              <pc:sldLayoutMk cId="0" sldId="2147483653"/>
              <ac:picMk id="3" creationId="{E8AB7704-8EA0-DE21-2C27-40CB3D62897C}"/>
            </ac:picMkLst>
          </pc:picChg>
          <pc:picChg chg="del">
            <ac:chgData name="BINGHAM, Erin" userId="444e3fab-ba0c-4b82-96cf-11ac9adacbde" providerId="ADAL" clId="{DACD0FB2-A531-4E94-A9AF-C89BF180CBC7}" dt="2024-10-17T05:44:14.769" v="69" actId="478"/>
            <ac:picMkLst>
              <pc:docMk/>
              <pc:sldMasterMk cId="0" sldId="2147483648"/>
              <pc:sldLayoutMk cId="0" sldId="2147483653"/>
              <ac:picMk id="11" creationId="{312F7EB2-DD51-445D-13D6-01FEAE419DEB}"/>
            </ac:picMkLst>
          </pc:picChg>
        </pc:sldLayoutChg>
        <pc:sldLayoutChg chg="delSp mod">
          <pc:chgData name="BINGHAM, Erin" userId="444e3fab-ba0c-4b82-96cf-11ac9adacbde" providerId="ADAL" clId="{DACD0FB2-A531-4E94-A9AF-C89BF180CBC7}" dt="2024-10-17T05:44:16.008" v="70" actId="478"/>
          <pc:sldLayoutMkLst>
            <pc:docMk/>
            <pc:sldMasterMk cId="0" sldId="2147483648"/>
            <pc:sldLayoutMk cId="0" sldId="2147483654"/>
          </pc:sldLayoutMkLst>
          <pc:picChg chg="del">
            <ac:chgData name="BINGHAM, Erin" userId="444e3fab-ba0c-4b82-96cf-11ac9adacbde" providerId="ADAL" clId="{DACD0FB2-A531-4E94-A9AF-C89BF180CBC7}" dt="2024-10-17T05:44:16.008" v="70" actId="478"/>
            <ac:picMkLst>
              <pc:docMk/>
              <pc:sldMasterMk cId="0" sldId="2147483648"/>
              <pc:sldLayoutMk cId="0" sldId="2147483654"/>
              <ac:picMk id="7" creationId="{4B9ACEC5-3238-465E-0CFC-D3FD19A7ADE2}"/>
            </ac:picMkLst>
          </pc:picChg>
        </pc:sldLayoutChg>
        <pc:sldLayoutChg chg="addSp delSp modSp mod">
          <pc:chgData name="BINGHAM, Erin" userId="444e3fab-ba0c-4b82-96cf-11ac9adacbde" providerId="ADAL" clId="{DACD0FB2-A531-4E94-A9AF-C89BF180CBC7}" dt="2024-10-17T05:42:35.664" v="34" actId="962"/>
          <pc:sldLayoutMkLst>
            <pc:docMk/>
            <pc:sldMasterMk cId="0" sldId="2147483648"/>
            <pc:sldLayoutMk cId="3108348498" sldId="2147483660"/>
          </pc:sldLayoutMkLst>
          <pc:picChg chg="del">
            <ac:chgData name="BINGHAM, Erin" userId="444e3fab-ba0c-4b82-96cf-11ac9adacbde" providerId="ADAL" clId="{DACD0FB2-A531-4E94-A9AF-C89BF180CBC7}" dt="2024-10-17T05:42:16.014" v="27" actId="478"/>
            <ac:picMkLst>
              <pc:docMk/>
              <pc:sldMasterMk cId="0" sldId="2147483648"/>
              <pc:sldLayoutMk cId="3108348498" sldId="2147483660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2:35.664" v="34" actId="962"/>
            <ac:picMkLst>
              <pc:docMk/>
              <pc:sldMasterMk cId="0" sldId="2147483648"/>
              <pc:sldLayoutMk cId="3108348498" sldId="2147483660"/>
              <ac:picMk id="4" creationId="{3F5DDC96-A5E9-7131-907B-65895DABB0B2}"/>
            </ac:picMkLst>
          </pc:picChg>
        </pc:sldLayoutChg>
        <pc:sldLayoutChg chg="add mod modTransition">
          <pc:chgData name="BINGHAM, Erin" userId="444e3fab-ba0c-4b82-96cf-11ac9adacbde" providerId="ADAL" clId="{DACD0FB2-A531-4E94-A9AF-C89BF180CBC7}" dt="2024-10-17T05:40:55.071" v="0" actId="2890"/>
          <pc:sldLayoutMkLst>
            <pc:docMk/>
            <pc:sldMasterMk cId="0" sldId="2147483648"/>
            <pc:sldLayoutMk cId="2444120837" sldId="2147483661"/>
          </pc:sldLayoutMkLst>
        </pc:sldLayoutChg>
        <pc:sldLayoutChg chg="addSp delSp modSp add mod modTransition">
          <pc:chgData name="BINGHAM, Erin" userId="444e3fab-ba0c-4b82-96cf-11ac9adacbde" providerId="ADAL" clId="{DACD0FB2-A531-4E94-A9AF-C89BF180CBC7}" dt="2024-10-17T05:41:03.572" v="5" actId="27614"/>
          <pc:sldLayoutMkLst>
            <pc:docMk/>
            <pc:sldMasterMk cId="0" sldId="2147483648"/>
            <pc:sldLayoutMk cId="684938150" sldId="2147483662"/>
          </pc:sldLayoutMkLst>
          <pc:picChg chg="add mod">
            <ac:chgData name="BINGHAM, Erin" userId="444e3fab-ba0c-4b82-96cf-11ac9adacbde" providerId="ADAL" clId="{DACD0FB2-A531-4E94-A9AF-C89BF180CBC7}" dt="2024-10-17T05:41:03.572" v="5" actId="27614"/>
            <ac:picMkLst>
              <pc:docMk/>
              <pc:sldMasterMk cId="0" sldId="2147483648"/>
              <pc:sldLayoutMk cId="684938150" sldId="2147483662"/>
              <ac:picMk id="3" creationId="{183396C4-9D16-BF2B-7E6C-65F454B1592A}"/>
            </ac:picMkLst>
          </pc:picChg>
          <pc:picChg chg="del">
            <ac:chgData name="BINGHAM, Erin" userId="444e3fab-ba0c-4b82-96cf-11ac9adacbde" providerId="ADAL" clId="{DACD0FB2-A531-4E94-A9AF-C89BF180CBC7}" dt="2024-10-17T05:40:59.771" v="3" actId="478"/>
            <ac:picMkLst>
              <pc:docMk/>
              <pc:sldMasterMk cId="0" sldId="2147483648"/>
              <pc:sldLayoutMk cId="684938150" sldId="2147483662"/>
              <ac:picMk id="6" creationId="{73D88B84-6417-EC4A-0B50-E97852B85171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1:40.687" v="18" actId="962"/>
          <pc:sldLayoutMkLst>
            <pc:docMk/>
            <pc:sldMasterMk cId="0" sldId="2147483648"/>
            <pc:sldLayoutMk cId="875047419" sldId="2147483663"/>
          </pc:sldLayoutMkLst>
          <pc:picChg chg="del">
            <ac:chgData name="BINGHAM, Erin" userId="444e3fab-ba0c-4b82-96cf-11ac9adacbde" providerId="ADAL" clId="{DACD0FB2-A531-4E94-A9AF-C89BF180CBC7}" dt="2024-10-17T05:41:37.796" v="15" actId="478"/>
            <ac:picMkLst>
              <pc:docMk/>
              <pc:sldMasterMk cId="0" sldId="2147483648"/>
              <pc:sldLayoutMk cId="875047419" sldId="2147483663"/>
              <ac:picMk id="3" creationId="{85C23C4E-8FD0-61CD-5903-76BF55FE6C1E}"/>
            </ac:picMkLst>
          </pc:picChg>
          <pc:picChg chg="add mod">
            <ac:chgData name="BINGHAM, Erin" userId="444e3fab-ba0c-4b82-96cf-11ac9adacbde" providerId="ADAL" clId="{DACD0FB2-A531-4E94-A9AF-C89BF180CBC7}" dt="2024-10-17T05:41:40.687" v="18" actId="962"/>
            <ac:picMkLst>
              <pc:docMk/>
              <pc:sldMasterMk cId="0" sldId="2147483648"/>
              <pc:sldLayoutMk cId="875047419" sldId="2147483663"/>
              <ac:picMk id="4" creationId="{27ECC012-FCE1-646C-0B65-08C35775F074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2:02.396" v="23" actId="962"/>
          <pc:sldLayoutMkLst>
            <pc:docMk/>
            <pc:sldMasterMk cId="0" sldId="2147483648"/>
            <pc:sldLayoutMk cId="3286422805" sldId="2147483664"/>
          </pc:sldLayoutMkLst>
          <pc:picChg chg="del">
            <ac:chgData name="BINGHAM, Erin" userId="444e3fab-ba0c-4b82-96cf-11ac9adacbde" providerId="ADAL" clId="{DACD0FB2-A531-4E94-A9AF-C89BF180CBC7}" dt="2024-10-17T05:41:46.822" v="20" actId="478"/>
            <ac:picMkLst>
              <pc:docMk/>
              <pc:sldMasterMk cId="0" sldId="2147483648"/>
              <pc:sldLayoutMk cId="3286422805" sldId="2147483664"/>
              <ac:picMk id="3" creationId="{85C23C4E-8FD0-61CD-5903-76BF55FE6C1E}"/>
            </ac:picMkLst>
          </pc:picChg>
          <pc:picChg chg="add mod">
            <ac:chgData name="BINGHAM, Erin" userId="444e3fab-ba0c-4b82-96cf-11ac9adacbde" providerId="ADAL" clId="{DACD0FB2-A531-4E94-A9AF-C89BF180CBC7}" dt="2024-10-17T05:42:02.396" v="23" actId="962"/>
            <ac:picMkLst>
              <pc:docMk/>
              <pc:sldMasterMk cId="0" sldId="2147483648"/>
              <pc:sldLayoutMk cId="3286422805" sldId="2147483664"/>
              <ac:picMk id="4" creationId="{E356D804-F7C3-1100-F4C7-0FE217DABF63}"/>
            </ac:picMkLst>
          </pc:picChg>
        </pc:sldLayoutChg>
        <pc:sldLayoutChg chg="add mod modTransition">
          <pc:chgData name="BINGHAM, Erin" userId="444e3fab-ba0c-4b82-96cf-11ac9adacbde" providerId="ADAL" clId="{DACD0FB2-A531-4E94-A9AF-C89BF180CBC7}" dt="2024-10-17T05:41:44.743" v="19" actId="2890"/>
          <pc:sldLayoutMkLst>
            <pc:docMk/>
            <pc:sldMasterMk cId="0" sldId="2147483648"/>
            <pc:sldLayoutMk cId="763924861" sldId="2147483665"/>
          </pc:sldLayoutMkLst>
        </pc:sldLayoutChg>
        <pc:sldLayoutChg chg="addSp delSp modSp add mod modTransition">
          <pc:chgData name="BINGHAM, Erin" userId="444e3fab-ba0c-4b82-96cf-11ac9adacbde" providerId="ADAL" clId="{DACD0FB2-A531-4E94-A9AF-C89BF180CBC7}" dt="2024-10-17T05:42:53.315" v="43" actId="962"/>
          <pc:sldLayoutMkLst>
            <pc:docMk/>
            <pc:sldMasterMk cId="0" sldId="2147483648"/>
            <pc:sldLayoutMk cId="2899955794" sldId="2147483666"/>
          </pc:sldLayoutMkLst>
          <pc:picChg chg="del">
            <ac:chgData name="BINGHAM, Erin" userId="444e3fab-ba0c-4b82-96cf-11ac9adacbde" providerId="ADAL" clId="{DACD0FB2-A531-4E94-A9AF-C89BF180CBC7}" dt="2024-10-17T05:42:25.822" v="31" actId="478"/>
            <ac:picMkLst>
              <pc:docMk/>
              <pc:sldMasterMk cId="0" sldId="2147483648"/>
              <pc:sldLayoutMk cId="2899955794" sldId="2147483666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2:53.315" v="43" actId="962"/>
            <ac:picMkLst>
              <pc:docMk/>
              <pc:sldMasterMk cId="0" sldId="2147483648"/>
              <pc:sldLayoutMk cId="2899955794" sldId="2147483666"/>
              <ac:picMk id="4" creationId="{0159AE53-DD49-7C96-57C6-F3CA9F9BCF7A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2:50.374" v="40" actId="962"/>
          <pc:sldLayoutMkLst>
            <pc:docMk/>
            <pc:sldMasterMk cId="0" sldId="2147483648"/>
            <pc:sldLayoutMk cId="1714685208" sldId="2147483667"/>
          </pc:sldLayoutMkLst>
          <pc:picChg chg="del">
            <ac:chgData name="BINGHAM, Erin" userId="444e3fab-ba0c-4b82-96cf-11ac9adacbde" providerId="ADAL" clId="{DACD0FB2-A531-4E94-A9AF-C89BF180CBC7}" dt="2024-10-17T05:42:21.650" v="29" actId="478"/>
            <ac:picMkLst>
              <pc:docMk/>
              <pc:sldMasterMk cId="0" sldId="2147483648"/>
              <pc:sldLayoutMk cId="1714685208" sldId="2147483667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2:50.374" v="40" actId="962"/>
            <ac:picMkLst>
              <pc:docMk/>
              <pc:sldMasterMk cId="0" sldId="2147483648"/>
              <pc:sldLayoutMk cId="1714685208" sldId="2147483667"/>
              <ac:picMk id="4" creationId="{B06E7724-86F5-D2FE-ABF0-22D9CA2B7A53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2:38.103" v="37" actId="962"/>
          <pc:sldLayoutMkLst>
            <pc:docMk/>
            <pc:sldMasterMk cId="0" sldId="2147483648"/>
            <pc:sldLayoutMk cId="2590979920" sldId="2147483668"/>
          </pc:sldLayoutMkLst>
          <pc:picChg chg="del">
            <ac:chgData name="BINGHAM, Erin" userId="444e3fab-ba0c-4b82-96cf-11ac9adacbde" providerId="ADAL" clId="{DACD0FB2-A531-4E94-A9AF-C89BF180CBC7}" dt="2024-10-17T05:42:17.304" v="28" actId="478"/>
            <ac:picMkLst>
              <pc:docMk/>
              <pc:sldMasterMk cId="0" sldId="2147483648"/>
              <pc:sldLayoutMk cId="2590979920" sldId="2147483668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2:38.103" v="37" actId="962"/>
            <ac:picMkLst>
              <pc:docMk/>
              <pc:sldMasterMk cId="0" sldId="2147483648"/>
              <pc:sldLayoutMk cId="2590979920" sldId="2147483668"/>
              <ac:picMk id="4" creationId="{C62A004D-CECC-307B-697B-9A65A0233B77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3:10.380" v="50" actId="962"/>
          <pc:sldLayoutMkLst>
            <pc:docMk/>
            <pc:sldMasterMk cId="0" sldId="2147483648"/>
            <pc:sldLayoutMk cId="2365186414" sldId="2147483669"/>
          </pc:sldLayoutMkLst>
          <pc:picChg chg="del">
            <ac:chgData name="BINGHAM, Erin" userId="444e3fab-ba0c-4b82-96cf-11ac9adacbde" providerId="ADAL" clId="{DACD0FB2-A531-4E94-A9AF-C89BF180CBC7}" dt="2024-10-17T05:43:05.448" v="46" actId="478"/>
            <ac:picMkLst>
              <pc:docMk/>
              <pc:sldMasterMk cId="0" sldId="2147483648"/>
              <pc:sldLayoutMk cId="2365186414" sldId="2147483669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3:10.380" v="50" actId="962"/>
            <ac:picMkLst>
              <pc:docMk/>
              <pc:sldMasterMk cId="0" sldId="2147483648"/>
              <pc:sldLayoutMk cId="2365186414" sldId="2147483669"/>
              <ac:picMk id="4" creationId="{3B0231D4-930D-128A-D3B4-9BF491943757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3:42.791" v="62" actId="962"/>
          <pc:sldLayoutMkLst>
            <pc:docMk/>
            <pc:sldMasterMk cId="0" sldId="2147483648"/>
            <pc:sldLayoutMk cId="1821188655" sldId="2147483670"/>
          </pc:sldLayoutMkLst>
          <pc:picChg chg="del">
            <ac:chgData name="BINGHAM, Erin" userId="444e3fab-ba0c-4b82-96cf-11ac9adacbde" providerId="ADAL" clId="{DACD0FB2-A531-4E94-A9AF-C89BF180CBC7}" dt="2024-10-17T05:43:35.248" v="57" actId="478"/>
            <ac:picMkLst>
              <pc:docMk/>
              <pc:sldMasterMk cId="0" sldId="2147483648"/>
              <pc:sldLayoutMk cId="1821188655" sldId="2147483670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3:42.791" v="62" actId="962"/>
            <ac:picMkLst>
              <pc:docMk/>
              <pc:sldMasterMk cId="0" sldId="2147483648"/>
              <pc:sldLayoutMk cId="1821188655" sldId="2147483670"/>
              <ac:picMk id="4" creationId="{60B4CF8A-A646-6070-BD07-0EDF7C9D99A5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3:14.795" v="53" actId="962"/>
          <pc:sldLayoutMkLst>
            <pc:docMk/>
            <pc:sldMasterMk cId="0" sldId="2147483648"/>
            <pc:sldLayoutMk cId="2399092786" sldId="2147483671"/>
          </pc:sldLayoutMkLst>
          <pc:picChg chg="del">
            <ac:chgData name="BINGHAM, Erin" userId="444e3fab-ba0c-4b82-96cf-11ac9adacbde" providerId="ADAL" clId="{DACD0FB2-A531-4E94-A9AF-C89BF180CBC7}" dt="2024-10-17T05:43:06.674" v="47" actId="478"/>
            <ac:picMkLst>
              <pc:docMk/>
              <pc:sldMasterMk cId="0" sldId="2147483648"/>
              <pc:sldLayoutMk cId="2399092786" sldId="2147483671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3:14.795" v="53" actId="962"/>
            <ac:picMkLst>
              <pc:docMk/>
              <pc:sldMasterMk cId="0" sldId="2147483648"/>
              <pc:sldLayoutMk cId="2399092786" sldId="2147483671"/>
              <ac:picMk id="4" creationId="{9E0510FC-416D-29AC-E128-0071507126BE}"/>
            </ac:picMkLst>
          </pc:picChg>
        </pc:sldLayoutChg>
        <pc:sldLayoutChg chg="add mod modTransition">
          <pc:chgData name="BINGHAM, Erin" userId="444e3fab-ba0c-4b82-96cf-11ac9adacbde" providerId="ADAL" clId="{DACD0FB2-A531-4E94-A9AF-C89BF180CBC7}" dt="2024-10-17T05:43:27.858" v="54" actId="2890"/>
          <pc:sldLayoutMkLst>
            <pc:docMk/>
            <pc:sldMasterMk cId="0" sldId="2147483648"/>
            <pc:sldLayoutMk cId="3689707776" sldId="2147483672"/>
          </pc:sldLayoutMkLst>
        </pc:sldLayoutChg>
        <pc:sldLayoutChg chg="addSp delSp modSp add mod modTransition">
          <pc:chgData name="BINGHAM, Erin" userId="444e3fab-ba0c-4b82-96cf-11ac9adacbde" providerId="ADAL" clId="{DACD0FB2-A531-4E94-A9AF-C89BF180CBC7}" dt="2024-10-17T05:43:57.505" v="65" actId="962"/>
          <pc:sldLayoutMkLst>
            <pc:docMk/>
            <pc:sldMasterMk cId="0" sldId="2147483648"/>
            <pc:sldLayoutMk cId="2302234733" sldId="2147483673"/>
          </pc:sldLayoutMkLst>
          <pc:picChg chg="del">
            <ac:chgData name="BINGHAM, Erin" userId="444e3fab-ba0c-4b82-96cf-11ac9adacbde" providerId="ADAL" clId="{DACD0FB2-A531-4E94-A9AF-C89BF180CBC7}" dt="2024-10-17T05:43:36.320" v="58" actId="478"/>
            <ac:picMkLst>
              <pc:docMk/>
              <pc:sldMasterMk cId="0" sldId="2147483648"/>
              <pc:sldLayoutMk cId="2302234733" sldId="2147483673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3:57.505" v="65" actId="962"/>
            <ac:picMkLst>
              <pc:docMk/>
              <pc:sldMasterMk cId="0" sldId="2147483648"/>
              <pc:sldLayoutMk cId="2302234733" sldId="2147483673"/>
              <ac:picMk id="4" creationId="{5749D2D4-B75D-CFE8-46B0-FC266A4AA06D}"/>
            </ac:picMkLst>
          </pc:picChg>
        </pc:sldLayoutChg>
        <pc:sldLayoutChg chg="addSp delSp modSp add mod modTransition">
          <pc:chgData name="BINGHAM, Erin" userId="444e3fab-ba0c-4b82-96cf-11ac9adacbde" providerId="ADAL" clId="{DACD0FB2-A531-4E94-A9AF-C89BF180CBC7}" dt="2024-10-17T05:44:00.784" v="68" actId="962"/>
          <pc:sldLayoutMkLst>
            <pc:docMk/>
            <pc:sldMasterMk cId="0" sldId="2147483648"/>
            <pc:sldLayoutMk cId="2440102222" sldId="2147483674"/>
          </pc:sldLayoutMkLst>
          <pc:picChg chg="del">
            <ac:chgData name="BINGHAM, Erin" userId="444e3fab-ba0c-4b82-96cf-11ac9adacbde" providerId="ADAL" clId="{DACD0FB2-A531-4E94-A9AF-C89BF180CBC7}" dt="2024-10-17T05:43:37.435" v="59" actId="478"/>
            <ac:picMkLst>
              <pc:docMk/>
              <pc:sldMasterMk cId="0" sldId="2147483648"/>
              <pc:sldLayoutMk cId="2440102222" sldId="2147483674"/>
              <ac:picMk id="3" creationId="{D42804EF-EB5B-EC41-D5DC-B836358A1C86}"/>
            </ac:picMkLst>
          </pc:picChg>
          <pc:picChg chg="add mod">
            <ac:chgData name="BINGHAM, Erin" userId="444e3fab-ba0c-4b82-96cf-11ac9adacbde" providerId="ADAL" clId="{DACD0FB2-A531-4E94-A9AF-C89BF180CBC7}" dt="2024-10-17T05:44:00.784" v="68" actId="962"/>
            <ac:picMkLst>
              <pc:docMk/>
              <pc:sldMasterMk cId="0" sldId="2147483648"/>
              <pc:sldLayoutMk cId="2440102222" sldId="2147483674"/>
              <ac:picMk id="4" creationId="{1E5ACBE9-B96B-C489-1264-9B18A63975E8}"/>
            </ac:picMkLst>
          </pc:picChg>
        </pc:sldLayoutChg>
        <pc:sldLayoutChg chg="addSp modSp add mod modTransition">
          <pc:chgData name="BINGHAM, Erin" userId="444e3fab-ba0c-4b82-96cf-11ac9adacbde" providerId="ADAL" clId="{DACD0FB2-A531-4E94-A9AF-C89BF180CBC7}" dt="2024-10-17T05:46:45.992" v="85" actId="962"/>
          <pc:sldLayoutMkLst>
            <pc:docMk/>
            <pc:sldMasterMk cId="0" sldId="2147483648"/>
            <pc:sldLayoutMk cId="3743858808" sldId="2147483675"/>
          </pc:sldLayoutMkLst>
          <pc:picChg chg="add mod">
            <ac:chgData name="BINGHAM, Erin" userId="444e3fab-ba0c-4b82-96cf-11ac9adacbde" providerId="ADAL" clId="{DACD0FB2-A531-4E94-A9AF-C89BF180CBC7}" dt="2024-10-17T05:46:45.992" v="85" actId="962"/>
            <ac:picMkLst>
              <pc:docMk/>
              <pc:sldMasterMk cId="0" sldId="2147483648"/>
              <pc:sldLayoutMk cId="3743858808" sldId="2147483675"/>
              <ac:picMk id="3" creationId="{626310D2-356B-9A6E-7DE4-5AA561E6F1B5}"/>
            </ac:picMkLst>
          </pc:picChg>
        </pc:sldLayoutChg>
        <pc:sldLayoutChg chg="addSp modSp add mod modTransition">
          <pc:chgData name="BINGHAM, Erin" userId="444e3fab-ba0c-4b82-96cf-11ac9adacbde" providerId="ADAL" clId="{DACD0FB2-A531-4E94-A9AF-C89BF180CBC7}" dt="2024-10-17T05:44:48.660" v="82" actId="962"/>
          <pc:sldLayoutMkLst>
            <pc:docMk/>
            <pc:sldMasterMk cId="0" sldId="2147483648"/>
            <pc:sldLayoutMk cId="1485876839" sldId="2147483676"/>
          </pc:sldLayoutMkLst>
          <pc:picChg chg="add mod">
            <ac:chgData name="BINGHAM, Erin" userId="444e3fab-ba0c-4b82-96cf-11ac9adacbde" providerId="ADAL" clId="{DACD0FB2-A531-4E94-A9AF-C89BF180CBC7}" dt="2024-10-17T05:44:48.660" v="82" actId="962"/>
            <ac:picMkLst>
              <pc:docMk/>
              <pc:sldMasterMk cId="0" sldId="2147483648"/>
              <pc:sldLayoutMk cId="1485876839" sldId="2147483676"/>
              <ac:picMk id="3" creationId="{FDADC303-E501-1B3A-080B-D4A2B9C63D5B}"/>
            </ac:picMkLst>
          </pc:picChg>
        </pc:sldLayoutChg>
        <pc:sldLayoutChg chg="addSp modSp add mod modTransition">
          <pc:chgData name="BINGHAM, Erin" userId="444e3fab-ba0c-4b82-96cf-11ac9adacbde" providerId="ADAL" clId="{DACD0FB2-A531-4E94-A9AF-C89BF180CBC7}" dt="2024-10-17T05:44:33.199" v="79" actId="962"/>
          <pc:sldLayoutMkLst>
            <pc:docMk/>
            <pc:sldMasterMk cId="0" sldId="2147483648"/>
            <pc:sldLayoutMk cId="3746791598" sldId="2147483677"/>
          </pc:sldLayoutMkLst>
          <pc:picChg chg="add mod">
            <ac:chgData name="BINGHAM, Erin" userId="444e3fab-ba0c-4b82-96cf-11ac9adacbde" providerId="ADAL" clId="{DACD0FB2-A531-4E94-A9AF-C89BF180CBC7}" dt="2024-10-17T05:44:33.199" v="79" actId="962"/>
            <ac:picMkLst>
              <pc:docMk/>
              <pc:sldMasterMk cId="0" sldId="2147483648"/>
              <pc:sldLayoutMk cId="3746791598" sldId="2147483677"/>
              <ac:picMk id="3" creationId="{4786F9EF-6C33-A992-28D1-047B3BF161D3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in a chair&#10;&#10;Description automatically generated">
            <a:extLst>
              <a:ext uri="{FF2B5EF4-FFF2-40B4-BE49-F238E27FC236}">
                <a16:creationId xmlns:a16="http://schemas.microsoft.com/office/drawing/2014/main" id="{F9F03208-0FBA-BD21-002F-8604D266A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pink sweater&#10;&#10;Description automatically generated">
            <a:extLst>
              <a:ext uri="{FF2B5EF4-FFF2-40B4-BE49-F238E27FC236}">
                <a16:creationId xmlns:a16="http://schemas.microsoft.com/office/drawing/2014/main" id="{C62A004D-CECC-307B-697B-9A65A0233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7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long hair wearing glasses&#10;&#10;Description automatically generated">
            <a:extLst>
              <a:ext uri="{FF2B5EF4-FFF2-40B4-BE49-F238E27FC236}">
                <a16:creationId xmlns:a16="http://schemas.microsoft.com/office/drawing/2014/main" id="{B06E7724-86F5-D2FE-ABF0-22D9CA2B7A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85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pair of sticks&#10;&#10;Description automatically generated">
            <a:extLst>
              <a:ext uri="{FF2B5EF4-FFF2-40B4-BE49-F238E27FC236}">
                <a16:creationId xmlns:a16="http://schemas.microsoft.com/office/drawing/2014/main" id="{0159AE53-DD49-7C96-57C6-F3CA9F9BCF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5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hospital bed holding a tube&#10;&#10;Description automatically generated">
            <a:extLst>
              <a:ext uri="{FF2B5EF4-FFF2-40B4-BE49-F238E27FC236}">
                <a16:creationId xmlns:a16="http://schemas.microsoft.com/office/drawing/2014/main" id="{EC6F84F2-C9C4-3E31-C129-4B181E1A69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186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in a bed&#10;&#10;Description automatically generated">
            <a:extLst>
              <a:ext uri="{FF2B5EF4-FFF2-40B4-BE49-F238E27FC236}">
                <a16:creationId xmlns:a16="http://schemas.microsoft.com/office/drawing/2014/main" id="{66E2FC10-FE5F-7B8D-09DB-5D3F825E2F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92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two pens&#10;&#10;Description automatically generated">
            <a:extLst>
              <a:ext uri="{FF2B5EF4-FFF2-40B4-BE49-F238E27FC236}">
                <a16:creationId xmlns:a16="http://schemas.microsoft.com/office/drawing/2014/main" id="{60B4CF8A-A646-6070-BD07-0EDF7C9D99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88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syringe&#10;&#10;Description automatically generated">
            <a:extLst>
              <a:ext uri="{FF2B5EF4-FFF2-40B4-BE49-F238E27FC236}">
                <a16:creationId xmlns:a16="http://schemas.microsoft.com/office/drawing/2014/main" id="{5749D2D4-B75D-CFE8-46B0-FC266A4AA0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34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green shirt&#10;&#10;Description automatically generated">
            <a:extLst>
              <a:ext uri="{FF2B5EF4-FFF2-40B4-BE49-F238E27FC236}">
                <a16:creationId xmlns:a16="http://schemas.microsoft.com/office/drawing/2014/main" id="{1E5ACBE9-B96B-C489-1264-9B18A6397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02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cotton swab&#10;&#10;Description automatically generated">
            <a:extLst>
              <a:ext uri="{FF2B5EF4-FFF2-40B4-BE49-F238E27FC236}">
                <a16:creationId xmlns:a16="http://schemas.microsoft.com/office/drawing/2014/main" id="{963C9FBA-A6B2-8E44-00CD-363404EEEE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77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shirt&#10;&#10;Description automatically generated">
            <a:extLst>
              <a:ext uri="{FF2B5EF4-FFF2-40B4-BE49-F238E27FC236}">
                <a16:creationId xmlns:a16="http://schemas.microsoft.com/office/drawing/2014/main" id="{A57C1BC0-555B-4086-BEA3-452E79846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in a wheelchair holding pens&#10;&#10;Description automatically generated">
            <a:extLst>
              <a:ext uri="{FF2B5EF4-FFF2-40B4-BE49-F238E27FC236}">
                <a16:creationId xmlns:a16="http://schemas.microsoft.com/office/drawing/2014/main" id="{183396C4-9D16-BF2B-7E6C-65F454B159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381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short hair wearing a blue sweater&#10;&#10;Description automatically generated">
            <a:extLst>
              <a:ext uri="{FF2B5EF4-FFF2-40B4-BE49-F238E27FC236}">
                <a16:creationId xmlns:a16="http://schemas.microsoft.com/office/drawing/2014/main" id="{D42804EF-EB5B-EC41-D5DC-B836358A1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07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holding a test tube&#10;&#10;Description automatically generated">
            <a:extLst>
              <a:ext uri="{FF2B5EF4-FFF2-40B4-BE49-F238E27FC236}">
                <a16:creationId xmlns:a16="http://schemas.microsoft.com/office/drawing/2014/main" id="{46CA1D61-3B88-F3F9-CF4E-0819072D45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pink blouse&#10;&#10;Description automatically generated">
            <a:extLst>
              <a:ext uri="{FF2B5EF4-FFF2-40B4-BE49-F238E27FC236}">
                <a16:creationId xmlns:a16="http://schemas.microsoft.com/office/drawing/2014/main" id="{94F8793E-398B-3303-51B5-501CF44B6B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915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test tube&#10;&#10;Description automatically generated">
            <a:extLst>
              <a:ext uri="{FF2B5EF4-FFF2-40B4-BE49-F238E27FC236}">
                <a16:creationId xmlns:a16="http://schemas.microsoft.com/office/drawing/2014/main" id="{7692ABA7-B63E-D032-5000-6182ADD9F9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768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297C57B1-160B-9515-D98B-EF8C745A69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588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blue shirt&#10;&#10;Description automatically generated">
            <a:extLst>
              <a:ext uri="{FF2B5EF4-FFF2-40B4-BE49-F238E27FC236}">
                <a16:creationId xmlns:a16="http://schemas.microsoft.com/office/drawing/2014/main" id="{B1013667-756E-21E9-C1E7-0CAE8D79F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two syringes&#10;&#10;Description automatically generated">
            <a:extLst>
              <a:ext uri="{FF2B5EF4-FFF2-40B4-BE49-F238E27FC236}">
                <a16:creationId xmlns:a16="http://schemas.microsoft.com/office/drawing/2014/main" id="{6D24B518-3B54-8255-EC67-5A31C4E2A9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sitting in a chair&#10;&#10;Description automatically generated">
            <a:extLst>
              <a:ext uri="{FF2B5EF4-FFF2-40B4-BE49-F238E27FC236}">
                <a16:creationId xmlns:a16="http://schemas.microsoft.com/office/drawing/2014/main" id="{29086C20-D9B2-8481-06EE-C3CE67255F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73D88B84-6417-EC4A-0B50-E97852B851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208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air of cervical screening test&#10;&#10;Description automatically generated">
            <a:extLst>
              <a:ext uri="{FF2B5EF4-FFF2-40B4-BE49-F238E27FC236}">
                <a16:creationId xmlns:a16="http://schemas.microsoft.com/office/drawing/2014/main" id="{1486C351-E0B8-D045-84AF-C042C36621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red hair&#10;&#10;Description automatically generated">
            <a:extLst>
              <a:ext uri="{FF2B5EF4-FFF2-40B4-BE49-F238E27FC236}">
                <a16:creationId xmlns:a16="http://schemas.microsoft.com/office/drawing/2014/main" id="{F91DCDB9-CABC-1F8D-20E3-A01195FA0C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needle&#10;&#10;Description automatically generated">
            <a:extLst>
              <a:ext uri="{FF2B5EF4-FFF2-40B4-BE49-F238E27FC236}">
                <a16:creationId xmlns:a16="http://schemas.microsoft.com/office/drawing/2014/main" id="{A391C45C-D763-11FE-0376-0AE9F86F60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test tube&#10;&#10;Description automatically generated">
            <a:extLst>
              <a:ext uri="{FF2B5EF4-FFF2-40B4-BE49-F238E27FC236}">
                <a16:creationId xmlns:a16="http://schemas.microsoft.com/office/drawing/2014/main" id="{4EEF8BCC-17FB-53F9-C81A-C89F7F4835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422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device&#10;&#10;Description automatically generated">
            <a:extLst>
              <a:ext uri="{FF2B5EF4-FFF2-40B4-BE49-F238E27FC236}">
                <a16:creationId xmlns:a16="http://schemas.microsoft.com/office/drawing/2014/main" id="{85C23C4E-8FD0-61CD-5903-76BF55FE6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24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test tube&#10;&#10;Description automatically generated">
            <a:extLst>
              <a:ext uri="{FF2B5EF4-FFF2-40B4-BE49-F238E27FC236}">
                <a16:creationId xmlns:a16="http://schemas.microsoft.com/office/drawing/2014/main" id="{3F5DDC96-A5E9-7131-907B-65895DABB0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4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51" r:id="rId5"/>
    <p:sldLayoutId id="2147483663" r:id="rId6"/>
    <p:sldLayoutId id="2147483664" r:id="rId7"/>
    <p:sldLayoutId id="2147483665" r:id="rId8"/>
    <p:sldLayoutId id="2147483660" r:id="rId9"/>
    <p:sldLayoutId id="2147483668" r:id="rId10"/>
    <p:sldLayoutId id="2147483667" r:id="rId11"/>
    <p:sldLayoutId id="2147483666" r:id="rId12"/>
    <p:sldLayoutId id="2147483669" r:id="rId13"/>
    <p:sldLayoutId id="2147483671" r:id="rId14"/>
    <p:sldLayoutId id="2147483670" r:id="rId15"/>
    <p:sldLayoutId id="2147483673" r:id="rId16"/>
    <p:sldLayoutId id="2147483674" r:id="rId17"/>
    <p:sldLayoutId id="2147483678" r:id="rId18"/>
    <p:sldLayoutId id="2147483653" r:id="rId19"/>
    <p:sldLayoutId id="2147483672" r:id="rId20"/>
    <p:sldLayoutId id="2147483652" r:id="rId21"/>
    <p:sldLayoutId id="2147483677" r:id="rId22"/>
    <p:sldLayoutId id="2147483676" r:id="rId23"/>
    <p:sldLayoutId id="2147483675" r:id="rId24"/>
    <p:sldLayoutId id="2147483654" r:id="rId25"/>
    <p:sldLayoutId id="2147483655" r:id="rId26"/>
    <p:sldLayoutId id="2147483656" r:id="rId27"/>
    <p:sldLayoutId id="2147483657" r:id="rId28"/>
    <p:sldLayoutId id="2147483658" r:id="rId29"/>
    <p:sldLayoutId id="2147483659" r:id="rId3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ChangeAspect="1"/>
          </p:cNvSpPr>
          <p:nvPr/>
        </p:nvSpPr>
        <p:spPr>
          <a:xfrm>
            <a:off x="-30479" y="161938"/>
            <a:ext cx="13213080" cy="3666629"/>
          </a:xfrm>
          <a:custGeom>
            <a:avLst/>
            <a:gdLst/>
            <a:ahLst/>
            <a:cxnLst/>
            <a:rect l="l" t="t" r="r" b="b"/>
            <a:pathLst>
              <a:path w="14535699" h="4033656">
                <a:moveTo>
                  <a:pt x="0" y="0"/>
                </a:moveTo>
                <a:lnTo>
                  <a:pt x="14535698" y="0"/>
                </a:lnTo>
                <a:lnTo>
                  <a:pt x="14535698" y="4033656"/>
                </a:lnTo>
                <a:lnTo>
                  <a:pt x="0" y="40336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 sz="1600"/>
          </a:p>
        </p:txBody>
      </p:sp>
      <p:sp>
        <p:nvSpPr>
          <p:cNvPr id="5" name="Freeform 5"/>
          <p:cNvSpPr/>
          <p:nvPr/>
        </p:nvSpPr>
        <p:spPr>
          <a:xfrm>
            <a:off x="10058400" y="4328236"/>
            <a:ext cx="7527260" cy="3349631"/>
          </a:xfrm>
          <a:custGeom>
            <a:avLst/>
            <a:gdLst/>
            <a:ahLst/>
            <a:cxnLst/>
            <a:rect l="l" t="t" r="r" b="b"/>
            <a:pathLst>
              <a:path w="7527260" h="3349631">
                <a:moveTo>
                  <a:pt x="0" y="0"/>
                </a:moveTo>
                <a:lnTo>
                  <a:pt x="7527260" y="0"/>
                </a:lnTo>
                <a:lnTo>
                  <a:pt x="7527260" y="3349631"/>
                </a:lnTo>
                <a:lnTo>
                  <a:pt x="0" y="33496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endParaRPr lang="en-AU"/>
          </a:p>
        </p:txBody>
      </p:sp>
      <p:sp>
        <p:nvSpPr>
          <p:cNvPr id="6" name="Freeform 6"/>
          <p:cNvSpPr/>
          <p:nvPr/>
        </p:nvSpPr>
        <p:spPr>
          <a:xfrm rot="859847">
            <a:off x="12677282" y="5805600"/>
            <a:ext cx="1912896" cy="1121435"/>
          </a:xfrm>
          <a:custGeom>
            <a:avLst/>
            <a:gdLst/>
            <a:ahLst/>
            <a:cxnLst/>
            <a:rect l="l" t="t" r="r" b="b"/>
            <a:pathLst>
              <a:path w="1912896" h="1121435">
                <a:moveTo>
                  <a:pt x="0" y="0"/>
                </a:moveTo>
                <a:lnTo>
                  <a:pt x="1912896" y="0"/>
                </a:lnTo>
                <a:lnTo>
                  <a:pt x="1912896" y="1121435"/>
                </a:lnTo>
                <a:lnTo>
                  <a:pt x="0" y="11214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7" name="TextBox 7"/>
          <p:cNvSpPr txBox="1"/>
          <p:nvPr/>
        </p:nvSpPr>
        <p:spPr>
          <a:xfrm>
            <a:off x="533400" y="3086100"/>
            <a:ext cx="10664289" cy="29169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Click on the ‘Insert text here’ text box and add your own text.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You can add your own logo if you wish.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Export the image by clicking “File” then “Export”.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Select “PNG” as the file type or “Change the file type” to PNG.</a:t>
            </a:r>
          </a:p>
        </p:txBody>
      </p:sp>
      <p:pic>
        <p:nvPicPr>
          <p:cNvPr id="8" name="Picture 7" descr="A black background with purple text&#10;&#10;Description automatically generated">
            <a:extLst>
              <a:ext uri="{FF2B5EF4-FFF2-40B4-BE49-F238E27FC236}">
                <a16:creationId xmlns:a16="http://schemas.microsoft.com/office/drawing/2014/main" id="{8DF50BEB-7936-DD24-3BC4-665E24CF67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05" y="8532499"/>
            <a:ext cx="6194446" cy="1720680"/>
          </a:xfrm>
          <a:prstGeom prst="rect">
            <a:avLst/>
          </a:prstGeom>
        </p:spPr>
      </p:pic>
      <p:pic>
        <p:nvPicPr>
          <p:cNvPr id="9" name="Picture 8" descr="A logo with colorful circles&#10;&#10;Description automatically generated">
            <a:extLst>
              <a:ext uri="{FF2B5EF4-FFF2-40B4-BE49-F238E27FC236}">
                <a16:creationId xmlns:a16="http://schemas.microsoft.com/office/drawing/2014/main" id="{871AEA17-87EB-8C97-F6D0-CEFFBD8A0B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7369" y="8851787"/>
            <a:ext cx="1081662" cy="1082104"/>
          </a:xfrm>
          <a:prstGeom prst="rect">
            <a:avLst/>
          </a:prstGeom>
        </p:spPr>
      </p:pic>
      <p:pic>
        <p:nvPicPr>
          <p:cNvPr id="10" name="Picture 9" descr="A logo of a native american nation&#10;&#10;Description automatically generated">
            <a:extLst>
              <a:ext uri="{FF2B5EF4-FFF2-40B4-BE49-F238E27FC236}">
                <a16:creationId xmlns:a16="http://schemas.microsoft.com/office/drawing/2014/main" id="{9A0E0C3A-3F12-368A-F66A-1EA6FBBE3E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87000" y="8760187"/>
            <a:ext cx="3318832" cy="1265305"/>
          </a:xfrm>
          <a:prstGeom prst="rect">
            <a:avLst/>
          </a:prstGeom>
        </p:spPr>
      </p:pic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0F842683-B050-255F-A33A-D96FF97837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44800" y="8724900"/>
            <a:ext cx="2446783" cy="1335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F85638-1E58-D68D-E90D-C91B5F365489}"/>
              </a:ext>
            </a:extLst>
          </p:cNvPr>
          <p:cNvSpPr txBox="1"/>
          <p:nvPr/>
        </p:nvSpPr>
        <p:spPr>
          <a:xfrm>
            <a:off x="1981200" y="88773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752552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D9647C-8B54-B02A-4E36-EFDB740C3194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728376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2417F8-0359-D920-73BF-E68B23C72AB4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295736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D406D4-17FA-B3B7-B9E1-54F48B84C515}"/>
              </a:ext>
            </a:extLst>
          </p:cNvPr>
          <p:cNvSpPr txBox="1"/>
          <p:nvPr/>
        </p:nvSpPr>
        <p:spPr>
          <a:xfrm>
            <a:off x="21336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094794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67A552-ED59-D616-88C7-789B0DFFD7D9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414955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35C84-5602-557B-14CA-675053DC889E}"/>
              </a:ext>
            </a:extLst>
          </p:cNvPr>
          <p:cNvSpPr txBox="1"/>
          <p:nvPr/>
        </p:nvSpPr>
        <p:spPr>
          <a:xfrm>
            <a:off x="2133600" y="86487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305725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8FF7F9-82C3-BA7C-62F6-8214C19844E6}"/>
              </a:ext>
            </a:extLst>
          </p:cNvPr>
          <p:cNvSpPr txBox="1"/>
          <p:nvPr/>
        </p:nvSpPr>
        <p:spPr>
          <a:xfrm>
            <a:off x="20574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03164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C9014A-9464-5EE0-72DB-CA09256D8EC7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084680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EF9FCD-BE2C-6EFA-7477-DEF9F58B58A9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526781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3E844D-503A-CD5B-89EE-610CB00EA645}"/>
              </a:ext>
            </a:extLst>
          </p:cNvPr>
          <p:cNvSpPr txBox="1"/>
          <p:nvPr/>
        </p:nvSpPr>
        <p:spPr>
          <a:xfrm>
            <a:off x="1752600" y="8420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092719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9362B1-55CB-E234-76EB-9E02410312FB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39183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FBA5D3-EBBC-EBFE-C8D8-AE669E001319}"/>
              </a:ext>
            </a:extLst>
          </p:cNvPr>
          <p:cNvSpPr txBox="1"/>
          <p:nvPr/>
        </p:nvSpPr>
        <p:spPr>
          <a:xfrm>
            <a:off x="1828800" y="84963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40491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E0FA54-0B5E-5B89-DFBD-F733A9E88592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694963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DDBB9E-B3EC-976A-2ACF-B49AA83D172E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889875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FB6993-BEB5-4BC8-D85B-0C749D770945}"/>
              </a:ext>
            </a:extLst>
          </p:cNvPr>
          <p:cNvSpPr txBox="1"/>
          <p:nvPr/>
        </p:nvSpPr>
        <p:spPr>
          <a:xfrm>
            <a:off x="2057400" y="86487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4714827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471BA4-A3D4-0C98-1F5B-1BAEB1D8FF42}"/>
              </a:ext>
            </a:extLst>
          </p:cNvPr>
          <p:cNvSpPr txBox="1"/>
          <p:nvPr/>
        </p:nvSpPr>
        <p:spPr>
          <a:xfrm>
            <a:off x="2057400" y="86487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888871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A2277B-CC87-AEFD-01E5-770C9ADE7091}"/>
              </a:ext>
            </a:extLst>
          </p:cNvPr>
          <p:cNvSpPr txBox="1"/>
          <p:nvPr/>
        </p:nvSpPr>
        <p:spPr>
          <a:xfrm>
            <a:off x="21336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720350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966A7C-5BED-7D57-0711-64682C6D123A}"/>
              </a:ext>
            </a:extLst>
          </p:cNvPr>
          <p:cNvSpPr txBox="1"/>
          <p:nvPr/>
        </p:nvSpPr>
        <p:spPr>
          <a:xfrm>
            <a:off x="1752600" y="84963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926842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BD8249-D2C9-0FA7-A97F-C51C3EFD3E1D}"/>
              </a:ext>
            </a:extLst>
          </p:cNvPr>
          <p:cNvSpPr txBox="1"/>
          <p:nvPr/>
        </p:nvSpPr>
        <p:spPr>
          <a:xfrm>
            <a:off x="2133600" y="86487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6409802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5417D2-BA11-C816-CFEA-AB141EE0EDBC}"/>
              </a:ext>
            </a:extLst>
          </p:cNvPr>
          <p:cNvSpPr txBox="1"/>
          <p:nvPr/>
        </p:nvSpPr>
        <p:spPr>
          <a:xfrm>
            <a:off x="22098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878213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BF9878-BB5C-6B9A-6616-9EE04CAEFD43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75375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3FACE3-32FA-B189-FDDB-8A607F2A6125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741434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08AEE8-C0C9-4165-B804-7EC939DF6363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962388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A3C6E0-C733-B1E0-CFB0-E6DC484CFA7A}"/>
              </a:ext>
            </a:extLst>
          </p:cNvPr>
          <p:cNvSpPr txBox="1"/>
          <p:nvPr/>
        </p:nvSpPr>
        <p:spPr>
          <a:xfrm>
            <a:off x="21336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337651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38FA47-8B0D-8049-2820-B5F1F632E52A}"/>
              </a:ext>
            </a:extLst>
          </p:cNvPr>
          <p:cNvSpPr txBox="1"/>
          <p:nvPr/>
        </p:nvSpPr>
        <p:spPr>
          <a:xfrm>
            <a:off x="21336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235080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10C60B-4D13-41AD-AC93-94E4B1221994}"/>
              </a:ext>
            </a:extLst>
          </p:cNvPr>
          <p:cNvSpPr txBox="1"/>
          <p:nvPr/>
        </p:nvSpPr>
        <p:spPr>
          <a:xfrm>
            <a:off x="21336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25881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F55E93-451A-4F78-928E-D8B20BFF157F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71885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344f6c-33c4-4639-9c4a-e760d75a1222" xsi:nil="true"/>
    <lcf76f155ced4ddcb4097134ff3c332f xmlns="02622428-b056-4156-8618-9b4665fa4c5e">
      <Terms xmlns="http://schemas.microsoft.com/office/infopath/2007/PartnerControls"/>
    </lcf76f155ced4ddcb4097134ff3c332f>
    <SharedWithUsers xmlns="7e344f6c-33c4-4639-9c4a-e760d75a1222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F25F82DC70E46BECCBAC5959F994A" ma:contentTypeVersion="15" ma:contentTypeDescription="Create a new document." ma:contentTypeScope="" ma:versionID="479b56380626ad9604a3b46f7a31ee9c">
  <xsd:schema xmlns:xsd="http://www.w3.org/2001/XMLSchema" xmlns:xs="http://www.w3.org/2001/XMLSchema" xmlns:p="http://schemas.microsoft.com/office/2006/metadata/properties" xmlns:ns2="02622428-b056-4156-8618-9b4665fa4c5e" xmlns:ns3="7e344f6c-33c4-4639-9c4a-e760d75a1222" targetNamespace="http://schemas.microsoft.com/office/2006/metadata/properties" ma:root="true" ma:fieldsID="48dc0d500027a66421f27957c9add708" ns2:_="" ns3:_="">
    <xsd:import namespace="02622428-b056-4156-8618-9b4665fa4c5e"/>
    <xsd:import namespace="7e344f6c-33c4-4639-9c4a-e760d75a12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2428-b056-4156-8618-9b4665fa4c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9927c38-8944-418e-ac9b-4d6e755430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344f6c-33c4-4639-9c4a-e760d75a1222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1c91abe-c636-4396-9edc-1f14ac659bda}" ma:internalName="TaxCatchAll" ma:showField="CatchAllData" ma:web="7e344f6c-33c4-4639-9c4a-e760d75a12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45F06F-C91D-4A91-B93C-768823A58D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7D0105-3FA9-41FE-ADC1-B12665959A71}">
  <ds:schemaRefs>
    <ds:schemaRef ds:uri="http://purl.org/dc/terms/"/>
    <ds:schemaRef ds:uri="7e344f6c-33c4-4639-9c4a-e760d75a122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02622428-b056-4156-8618-9b4665fa4c5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79ED9B4-59E4-4989-BBF9-BFEC597F41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622428-b056-4156-8618-9b4665fa4c5e"/>
    <ds:schemaRef ds:uri="7e344f6c-33c4-4639-9c4a-e760d75a12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164</Words>
  <Application>Microsoft Office PowerPoint</Application>
  <PresentationFormat>Custom</PresentationFormat>
  <Paragraphs>31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Aptos</vt:lpstr>
      <vt:lpstr>Arial</vt:lpstr>
      <vt:lpstr>Calibri</vt:lpstr>
      <vt:lpstr>Sharp Grotesk 1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DIY Social Tiles - Arabic - 16:9</dc:title>
  <cp:lastModifiedBy>Erin Bingham</cp:lastModifiedBy>
  <cp:revision>6</cp:revision>
  <dcterms:created xsi:type="dcterms:W3CDTF">2006-08-16T00:00:00Z</dcterms:created>
  <dcterms:modified xsi:type="dcterms:W3CDTF">2024-11-29T05:15:56Z</dcterms:modified>
  <dc:identifier>DAGTnR_8U3M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0x010100310F25F82DC70E46BECCBAC5959F994A</vt:lpwstr>
  </property>
  <property fmtid="{D5CDD505-2E9C-101B-9397-08002B2CF9AE}" pid="3" name="MediaServiceImageTags">
    <vt:lpwstr/>
  </property>
</Properties>
</file>